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977" units="cm"/>
          <inkml:channel name="Y" type="integer" max="1731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6953" units="1/cm"/>
          <inkml:channelProperty channel="Y" name="resolution" value="1000.4621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2-04T09:49:56.19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69">
        <inkml:traceFormat>
          <inkml:channel name="X" type="integer" max="25977" units="cm"/>
          <inkml:channel name="Y" type="integer" max="17318" units="cm"/>
          <inkml:channel name="T" type="integer" max="2.14748E9" units="dev"/>
        </inkml:traceFormat>
        <inkml:channelProperties>
          <inkml:channelProperty channel="X" name="resolution" value="1000.26953" units="1/cm"/>
          <inkml:channelProperty channel="Y" name="resolution" value="1000.46216" units="1/cm"/>
          <inkml:channelProperty channel="T" name="resolution" value="1" units="1/dev"/>
        </inkml:channelProperties>
      </inkml:inkSource>
      <inkml:timestamp xml:id="ts1" timeString="2020-12-04T09:54:41.437"/>
    </inkml:context>
  </inkml:definitions>
  <inkml:trace contextRef="#ctx0" brushRef="#br0">575 2938 14735 0,'0'0'1312'0,"1"-3"-1056"15,-1-2-256-15,0 5 0 0,2-4 3632 0,-2 4 656 16,0 0 144-16,2-1 32 0,1 1-2512 0,0 1-496 16,1 0-112-16,-2 1 0 0,2 1-672 0,-1 3-128 0,0-1-32 0,2 8 0 15,-2 0-176-15,-1-1-32 16,0 1-16-16,-2 0 0 0,0 2 192 0,0 4 32 0,0 4 16 0,0 1 0 16,-1 3-240-16,0-2-48 0,-1-5-16 0,1-2 0 15,0-3-96-15,0-3-128 0,0-2 176 0,1-1-176 16,-1-2 0-16,0-2 0 0,0 0-192 0,1-5 48 31,0 0-1968-31,0 0-384 0,0 0-64 0</inkml:trace>
  <inkml:trace contextRef="#ctx0" brushRef="#br0" timeOffset="353.41">438 2942 27647 0,'6'-2'2448'0,"0"2"-1952"16,2-1-496-16,3 2 0 0,2 1 0 0,2 0-160 15,3 2 0-15,-6-2 0 0,2 1 160 0,2 1 192 16,1 0-32-16,1 2-16 0,-1 0-144 0,0 1 0 16,-1 0 0-16,11 5 0 0,-4-1 160 0,-4-1 0 15,-3-2 0-15,-1 0 0 0,-1 0 720 0,-2 2 144 16,-2-1 16-16,-2 2 16 0,-1 2-224 0,-3 0-64 15,-2 0 0-15,-1 0 0 0,-4-1-352 0,-1-2-80 16,-3-1-16-16,2-5 0 0,-1 0 512 0,-1 0 80 16,-2-2 32-16,-2 1 0 0,1-1-432 0,-2-1-96 15,-1 0-16-15,0 0 0 0,-2-1-208 0,-1 2-64 0,-2-2 0 16,1 2 0-16,-1-2-128 0,1 1 0 0,1 0 144 0,-10-1-144 31,7 0-256-31,4 0-128 0,5 0-32 0,2 0 0 16,2 0-416-16,3 0-96 0,1-1-16 0</inkml:trace>
  <inkml:trace contextRef="#ctx0" brushRef="#br0" timeOffset="561.89">948 2938 27647 0,'-5'-2'2448'15,"0"1"-1952"-15,-1 1-496 0,0 1 0 16,0 4 1968-16,-2 1 288 0,1 2 64 0,1 4 16 0,1 3-1056 0,1 4-192 16,2 1-64-16,1 2 0 0,2 1-128 0,1 0-48 15,2 1 0-15,0-2 0 0,0 0-384 0,0-3-80 16,0 1 0-16,0-1-13296 16,1-2-2640-16</inkml:trace>
  <inkml:trace contextRef="#ctx0" brushRef="#br0" timeOffset="5780.24">1512 3024 3679 0,'0'0'320'0,"0"0"-320"16,0 0 0-16,0 0 0 0,-1-5 4640 0,0 0 864 16,1 5 160-16,1-4 32 0,-1 4-2816 0,0 0-560 15,1-5-112-15,-1 5-32 0,0 0-1264 0,0 0-256 0,4 2-48 16,0 1-16-16,0 2-400 0,0 1-192 0,-1 4 160 0,0 2-160 16,-1 3 144-16,0 1-144 0,-2 0 128 0,1 1-128 15,-1 0 128-15,-1-1-128 0,0-1 0 0,-1-1 128 16,-1 2 0-16,1-1-128 0,0-2 192 0,0 0-64 15,0-1-128-15,1-1 0 0,0 0 144 0,1-1-144 16,-1-1 0-16,1-1 0 0,0 0-192 0,1-1 64 31,-1-2-2304-31,0-5-464 0</inkml:trace>
  <inkml:trace contextRef="#ctx0" brushRef="#br0" timeOffset="6079.77">1714 2958 17503 0,'0'0'1552'0,"0"0"-1232"15,-3-4-320-15,0 0 0 0,3 4 2880 0,-5-1 512 16,-1-2 96-16,-1 2 32 0,1 0-1936 0,-2 0-384 15,-2 1-80-15,0 1-16 0,-1 0-704 0,-1 1-144 16,0 0-16-16,-2 1-16 0,-2-1-224 0,2 1 144 16,-1 0-144-16,1-1 128 0,-1 1-128 0,1-1 0 15,1 1 0-15,1 0 0 0,0-1 0 0,1 0 0 16,1-1 0-16,2 2 0 16,2-1-576-16,0 0-80 0,6-2-32 0,-5 3 0 15,2 0-2752-15,3-3-544 0</inkml:trace>
  <inkml:trace contextRef="#ctx0" brushRef="#br0" timeOffset="6296.25">1627 3070 15663 0,'0'0'1392'0,"0"0"-1120"0,0 0-272 0,0 0 0 16,4 2 2864-16,-4-2 512 0,0 0 96 0,4 4 32 15,-4-4-2320-15,3 6-464 0,-3 0-80 0,0 0-32 16,-2-1-80-16,-2-1-16 0,0 0 0 0,-3 1 0 15,-1-1 336-15,-2 0 64 0,-1-1 16 0,-1 0 0 16,-1-2-48-16,-1 0-16 0,-1-1 0 0,1 0 0 0,1 1-528 0,0-1-96 16,1 0-32-16,1 0 0 0,1 1-416 0,2-1-96 15,0 1-16-15,2 0-11200 16,0 0-2240-16</inkml:trace>
  <inkml:trace contextRef="#ctx0" brushRef="#br0" timeOffset="7153.39">2025 3126 11055 0,'0'0'480'0,"-6"-2"112"0,0 1-464 0,-1-1-128 16,-1 0 0-16,0-1 0 0,-2 1 2976 0,-2 0 576 15,0-2 112-15,-3 2 32 0,-1 0-2576 0,0 0-512 16,2 0-96-16,-1 1-32 0,0 1-352 0,2 0-128 15,1 0 0-15,2 1 0 0,0 0 0 0,2 1-320 16,2-1 64-16,0 1 0 16,2-1-1584-16,4-1-304 0,0 0-64 0,0 0-16 0</inkml:trace>
  <inkml:trace contextRef="#ctx0" brushRef="#br0" timeOffset="7355.79">2057 3233 32079 0,'0'0'1408'0,"0"0"320"0,-3-3-1392 0,0-1-336 0,-3 2 0 0,0 0 0 15,0 0 896-15,0 0 128 0,-2 0 0 0,-1 1 16 16,0 1-640-16,-2-1-128 0,-1 0-16 0,0 1-16 16,-3 2-240-16,0-1 0 0,-2 1 128 0,-1 1-128 15,1 0 0-15,0 2-208 0,0-1 32 0,2 1 16 31,-1-1-1792-31,2 2-352 0,1-2-80 0</inkml:trace>
  <inkml:trace contextRef="#ctx0" brushRef="#br0" timeOffset="8006.89">2268 2833 27007 0,'4'-5'1200'0,"-4"5"240"0,2-3-1152 0,-2 3-288 0,6-2 0 0,-6 2 0 16,6-1 560-16,0 4 48 0,0 0 16 0,0 3 0 16,-1 3-496-16,0 1-128 0,0 3 0 0,-1 1 0 15,-1 1 0-15,-1 2 0 0,-2 1 0 0,-1 1-128 16,-2-1 128-16,0 4 128 0,-1 0-128 0,-1 0 176 15,-3 1 48-15,0-1 16 0,0-3 0 0,0-2 0 16,0-1-240-16,0-3 144 0,0-2-144 0,0-2 128 16,1-1 144-16,-1-2 32 0,2-1 0 0,1 0 0 15,-1-2-48-15,1 0-16 0,1-1 0 0,4-2 0 0,0 0 64 16,0 0 16-16,-4-2 0 0,4 2 0 0,0 0 32 0,0-4 16 16,2-4 0-16,0 4 0 0,2 0-368 0,0 0 0 15,3 0 0-15,-1 2 128 0,0 2-400 0,0 0-80 16,0 2-16-16,0 2 0 0,-1 0 144 0,0 0 32 15,0 2 0-15,0 1 0 0,-2 2 192 0,0 1 0 16,0 1 0-16,-2 1 0 0,-1 4-128 0,0 1 128 16,-2 2 0-16,0 2-144 0,-2 3 144 0,0 1 0 15,-2 2 0-15,2 0-128 0,-2-1 128 0,2-1 0 16,1 1 0-16,2 3 0 16,1 1-400-16,1-3-48 0,2-1-16 0,1-2 0 0,0-3 256 0,0-3 48 15,0-4 16-15,1 0 0 0,1-4 144 0,1 0 128 0,0-4-128 0,1-2 176 16,1 0 112-16,1-3 32 0,-1-2 0 0,1 1 0 15,0-2-32-15,0 0 0 0,2-2 0 0,0-1-14784 16</inkml:trace>
  <inkml:trace contextRef="#ctx0" brushRef="#br0" timeOffset="8689.32">2776 3105 12895 0,'0'0'1152'0,"0"0"-928"0,0 0-224 0,4 0 0 16,-4 0 2144-16,4-3 384 0,-1 0 80 0,-2-2 16 16,1-4-384-16,-2 0-80 0,0-1-16 0,0-1 0 15,0-1-672-15,-2 0-144 0,1 1-32 0,-2-1 0 16,-1-1-816-16,0-1-160 0,-1 2-48 0,0 0 0 15,-1-1-272-15,-1-1 0 0,0 0 0 0,-1 0 0 16,0-1 0-16,0 0-224 0,0 0 64 0,1 1 16 16,-1-1-32-16,0 2 0 0,1 0 0 0,1 3 0 15,-1 2-224-15,3 2-48 16,0 0-16-16,2 2 0 0,2 4 208 0,0 0 32 0,0 0 16 0,0 0 0 0,2 6 64 0,1 2 16 16,0 1 0-16,-1 2 0 0,0 4 128 0,0 1 0 15,-1 1 0-15,1 1 0 0,-2 2 0 0,-1 0 0 16,0-1 0-16,-2-1 0 0,0 2 128 0,0-2-128 15,-1 0 128-15,2-1-128 0,-1-2 0 0,0-1 128 16,1-3-128-16,0-1 0 0,0-1 0 0,1-2 144 16,0-1-144-16,1-6 0 0,0 0 160 0,0 0-160 15,0 0 128-15,0 0-128 0,0 0 0 0,0 0 0 16,2-7 0-16,0-1-9648 16,1-1-1856-16</inkml:trace>
  <inkml:trace contextRef="#ctx0" brushRef="#br0" timeOffset="8827.37">2754 2913 20271 0,'0'0'1792'0,"0"0"-1424"0,0 0-368 0,0 0 0 16,0 0 2960-16,-4-1 528 0,-1 0 96 0,-2 1 32 16,0 1-1872-16,-2 0-368 15,-1-1-80-15,-3 0-16 0,-2 0-512 0,-2 0-96 0,-2-1-32 0,-1 1 0 16,-1 1-448-16,0 1-192 0,1 2 128 0,-1-1-128 31,3-1-3088-31,0 1-704 0</inkml:trace>
  <inkml:trace contextRef="#ctx0" brushRef="#br0" timeOffset="9626.19">2971 2783 14735 0,'0'0'640'0,"0"0"160"0,0 0-640 0,0 0-160 16,0 5 0-16,1 2 0 0,-1 2 1440 0,-1 1 256 15,1 2 48-15,-2 1 16 0,0 3-896 0,1 0-176 16,0 0-48-16,-3 7 0 0,2-4-224 0,0-3-48 0,0-3-16 0,0-1 0 15,0 1-80-15,1-3-16 0,0-1 0 0,1-3 0 16,0-1 64-16,0-5 16 0,0 4 0 0,0-4 0 16,0 0 560-16,0 0 96 0,0 0 32 0,6-4 0 15,-2-2-544-15,1 1-96 0,-1-4-32 0,1 1 0 16,-1 0-832 0,0-3-160-16,0-1-48 0,2-2 0 15,2-1 96-15,-2 0 16 0,0 1 0 0,-1 1 0 0,1 0 416 0,-2 3 160 0,1-1 0 0,0 3-144 16,1-1 992-16,-2 3 208 0,1 3 32 0,0 2 16 15,-2-1-336-15,2 3-64 0,-1 1 0 0,0 2-16 16,0 0-512-16,2 1-176 0,-2 2 0 0,0 1 144 0,-1-1-144 0,0 0 0 16,-2 1 0-16,0 0 0 0,-2 0 0 0,0 1 0 15,-2-1 0-15,0 0 0 0,-2 0-160 0,1 0 160 16,-2 0 0-16,1-1-144 0,-1 0 144 0,0-2 0 16,0 0 0-16,1 1 0 0,-1-1 0 0,1-1 0 15,1-1 0-15,4-3 0 0,-4 5 0 0,1-2 128 16,0-2-128-16,3-1 0 0,0 0 176 0,0 0-48 15,-3 4 0-15,3-4 0 0,0 0 16 0,0 0 0 16,0 0 0-16,0 0 0 0,0 0-144 0,0 0 192 16,6-2-192-16,-1 2 192 0,1 0-192 0,1 2 0 15,0 0 0-15,0 0 0 0,0 1 0 0,-2 1 0 16,0-1 0-16,-1 0 0 0,0 1 0 0,-2 1 0 16,-2-5 144-16,2 6-16 0,-2 1-128 0,-2-1 0 15,0 0 0-15,-4 0 0 0,0-1 0 0,-3 0 0 16,0-1 0-16,-1-2 0 0,-2 0 0 0,-1-1 0 15,1 0 0-15,-2-1 0 16,-2-1-1152-16,-1 0-320 0,0-1-48 0</inkml:trace>
  <inkml:trace contextRef="#ctx0" brushRef="#br0" timeOffset="10059.51">3574 2975 911 0,'0'0'0'0,"0"0"0"15,0 0 0-15,-3-3 0 0,3 3 6304 0,-5-1 1184 16,0 0 224-16,5 1 48 0,-6 0-4832 0,0 1-976 15,-1 0-192-15,-2 0-32 0,0 0-1040 0,-1 0-208 16,-2 1-32-16,0-1-16 0,-3-2-304 0,1 1-128 16,-1 0 0-16,0 0 128 0,1 0-272 0,2-1-64 0,-2 0-16 0,1 0 0 31,1 1-416-31,2-1-96 0,1 0-16 0,2 0 0 16,2-1-1600-16,5 2-320 0,0 0-64 0</inkml:trace>
  <inkml:trace contextRef="#ctx0" brushRef="#br0" timeOffset="10439.59">3574 2903 11055 0,'0'0'480'0,"5"-1"112"0,-1-1-464 0,-4 2-128 16,6 0 0-16,-6 0 0 0,4 1 4240 0,0 1 832 16,0 0 176-16,0 3 16 0,-1 0-3680 0,-2 1-752 15,1 1-128-15,-2 1-48 0,-1 0-512 0,0 0-144 16,-1-2 0-16,0 0 0 0,0-1 0 0,-1 0 0 15,0-2 0-15,3-3 0 0,-4 4 0 0,4-4 0 16,0 0 0-16,0 0-128 0,-4 1 128 0,4-1 0 16,-4-1 0-16,4 1 128 0,-2-4 80 0,2-1 32 15,0 5 0-15,1-6 0 0,2 0-80 0,1-1-16 16,2 0 0-16,0 1 0 0,2 1-144 0,0 0-144 16,2 1 144-16,-1 2-208 15,1 2-240-15,0 2-64 0,0 0 0 0,1 2 0 0,0 0 288 0,-2 2 48 16,1-1 16-16,-2 1 0 0,-2 0 288 0,-1-1 64 15,0 0 16-15,-2 2 0 0,-1 2-16 0,-2-1 0 16,-1-1 0-16,-1 0 0 0,-4-1 32 0,1-2 0 16,-2 1 0-16,-1-1 0 0,-2-1 352 0,0 0 80 0,-2 1 16 0,-1-2 0 15,-1 0-320-15,-1 0-64 0,1 0-16 16,0 1 0 0,0 1-2256-16,1 0-448 0</inkml:trace>
  <inkml:trace contextRef="#ctx0" brushRef="#br0" timeOffset="11814.66">4090 2860 3679 0,'1'-9'320'0,"-1"4"-320"0,1-1 0 0,-2-1 0 16,0-1 2624-16,-1 1 448 0,-3 2 80 0,0 1 32 16,-2 1-2320-16,0 1-464 0,-2 0-80 0,-1 0-32 15,-2 1-16-15,0 2 0 0,-3 2 0 0,-1 2 0 0,0-1-144 0,-1 3-128 16,-1 0 144-16,1 2-144 0,0 2 672 0,2 3 32 16,2 1 16-16,2 0 0 0,3-1-432 0,1 1-96 15,2-2 0-15,3-1-16 0,2-1 80 0,1-1 32 16,2-1 0-16,2 0 0 0,1 1 624 0,1-2 128 15,2-2 32-15,0 0 0 0,2-2 720 0,0 0 128 16,3 0 48-16,0-2 0 0,2 0-752 0,0-2-128 16,0 0-48-16,2-1 0 0,-2-2-608 0,3-1-128 15,0 0-32-15,0 0 0 0,1-2-272 0,-3 3-304 16,-1-2 64-16,-2 1 16 16,-4 0-1584-16,-1 2-320 0,-2 0-64 0</inkml:trace>
  <inkml:trace contextRef="#ctx0" brushRef="#br0" timeOffset="12631.22">2815 3428 14799 0,'0'0'640'0,"0"0"160"16,-3 3-640-16,3-3-160 0,0 0 0 0,0 0 0 15,-5 1 2032-15,5-1 368 0,-3-2 80 0,0-2 16 16,1 1-48-16,1-2 0 0,0 1 0 0,-1-3 0 0,1 0-1200 0,0-4-240 16,1-2-48-16,0 1-16 0,-1-1-944 0,0-1-192 15,1-2-48-15,-1 2 0 0,-1 0-80 0,0 2-32 16,0 1 0-16,0 1 0 15,0 0-64-15,0 2-16 0,0 2 0 0,-1 2 0 0,1 1 224 0,2 3 32 16,0 0 16-16,0 0 0 0,-4 3 160 0,1 2 0 16,1 1 0-16,-1 3 0 0,0 0 128 0,1 3 0 15,0 1 0-15,-1 2 0 0,0 1-128 0,1 2 0 16,-1 0 0-16,1 0 0 0,0-2 0 0,1-1 128 16,-1 0-128-16,1-2 0 0,-1-3 0 0,1-1 0 15,0-3 0-15,1-1 128 0,0 1-128 0,0-6 0 16,0 0 0-16,0 0-128 0,0 0-176 0,0 0-16 15,-1-6-16-15,3-2 0 16,1-2-2544-16,1-1-512 0</inkml:trace>
  <inkml:trace contextRef="#ctx0" brushRef="#br0" timeOffset="12758.52">2839 3321 8287 0,'0'0'368'0,"0"0"80"0,-4 2-448 0,-1 0 0 16,0-2 0-16,0 2 0 0,-4 0 5536 0,1 2 1024 0,-2-2 208 0,1 2 32 15,-3-1-4640-15,1 0-944 16,-2-1-176-16,-1 0-32 0,-1 0-752 0,0-2-128 0,-2-1-128 0,0 1 144 31,-1-2-3056-31,-3 1-608 0,-11-1-128 0,9-1-32 0</inkml:trace>
  <inkml:trace contextRef="#ctx0" brushRef="#br0" timeOffset="13365.97">3100 3249 20383 0,'0'0'896'0,"-5"5"192"0,1-3-864 0,-2 3-224 0,0 1 0 0,-1 1 0 16,-1 2 512-16,0-1 64 16,1 0 16-16,0 1 0 0,0-4-448 0,1 1-144 0,1 0 0 0,0-2 0 15,0-2 256-15,5-2-64 0,-4 1-16 0,4-1 0 16,-4-2 1232-16,1-1 240 0,2-2 48 0,0 0 16 16,2 1-80-16,2-1-16 15,0-2 0-15,3 1 0 0,0 0-816 0,3 0-160 16,2-1-48-16,2-1 0 0,1 2-592 0,2 1-128 0,0 1-32 0,0 0 0 31,0-1-208-31,-3 3-32 0,-1 2-16 0,-2 1 0 0,-2 1 416 0,-2 1 0 0,-2 0 0 0,-1 2-128 16,0 1 128-16,-1 2 128 0,-1 1-128 0,-2 2 176 15,-1-2 48-15,-2 1 16 0,0 0 0 0,-2-1 0 16,-1-1-80-16,1-2-16 0,-1 0 0 0,0-1 0 0,-1-2-144 0,0 0 128 16,1-1-128-16,0-1 128 0,1 0-128 0,0 0 0 15,1-2 0-15,5 1 0 0,-5-1 160 0,5 1-160 16,0 0 192-16,0 0-192 0,0 0 128 0,0 0-128 15,5-3 0-15,2 3 0 0,1-1-224 0,1 1-96 16,1 0-32-16,3 1 0 16,-1 1-224-16,1 1-32 0,-2 2-16 15,-1-1 0-15,-2 0 304 0,-1 1 64 0,-3 1 16 0,0 0 0 0,-3 1 464 0,0 1 96 16,-2-1 0-16,0-1 16 0,-3 1 304 0,-2 0 64 16,0-2 16-16,-3-1 0 0,-1 0-240 0,-2-2-48 15,-1 1-16-15,-1-2 0 0,-1-1-176 0,1 0-48 16,-1 0 0-16,0 0 0 15,0-1-2768-15,1-1-560 0</inkml:trace>
  <inkml:trace contextRef="#ctx0" brushRef="#br0" timeOffset="13738.11">3526 3354 24639 0,'0'0'1088'0,"0"0"240"0,0 0-1072 0,0 0-256 16,0 0 0-16,-3-2 0 0,-3 1 1840 0,0 1 304 15,-1 0 64-15,-1 1 16 0,0 0-1040 0,-3 0-208 16,-2 1-32-16,-2-2-16 0,-1 0-688 0,-1-1-240 16,1 0 144-16,-2 0-144 15,1 0-416-15,2-1-160 0,1 0-48 0,1 1 0 16,3-1-592-16,2 2-112 0,2-2-16 0,2 1-16 15,4 1-848-15,0 0-160 0</inkml:trace>
  <inkml:trace contextRef="#ctx0" brushRef="#br0" timeOffset="14068.22">3535 3303 23039 0,'0'0'2048'0,"0"0"-1648"16,0 0-400-16,0 0 0 0,0 0 2368 0,0 0 384 15,2 6 64-15,0 0 32 0,1 0-2128 0,1 1-416 0,-2 0-96 0,0 0-16 16,1-1-192-16,-1 0 0 0,-1-1-192 0,-1-5 192 16,0 0-368-16,0 0 48 0,0 0 0 0,0 0 0 15,0 0 176-15,0 0 144 0,-4-4-192 0,2-1 192 16,0 0 0-16,1 0 0 0,2-1 0 0,1 1 144 16,2-2-144-16,2 1 128 0,1 2-128 0,1 1 128 15,2 1-128-15,2 0 0 0,-1 2 0 0,2 0 0 0,-1 2 0 16,-1 0-192-16,0 0 64 0,-2 2 128 0,-1 0-320 0,-2 2 48 15,0-1 16-15,-1 0 0 0,-2 2 256 16,-2-2 0-16,-1 0 0 0,-2 2 0 0,1-1 384 0,-3 0 144 16,-2-1 32-16,0 1 0 0,-1 0 208 0,-2-1 32 15,0 0 16-15,-2 0 0 0,-2 2-480 0,1 0-80 16,-1-1-32-16,0 1 0 16,0 0-1232-16,0 0-240 0,-1 1-48 0</inkml:trace>
  <inkml:trace contextRef="#ctx0" brushRef="#br0" timeOffset="14701.21">3948 3212 25567 0,'0'0'1136'0,"2"3"224"0,-2-3-1088 0,4 7-272 16,0 1 0-16,0 2 0 0,-2 0 896 0,2 4 128 16,0-2 32-16,-1 3 0 0,0 1-800 0,0 0-256 15,-1 0 160-15,-1-1-160 0,1-2 0 0,-2-3 128 16,0-1-128-16,-1-2 0 0,0-2 128 0,1-5-128 15,0 0 0-15,0 0 128 0,0 0 64 0,0 0 16 16,-3-4 0-16,1-2 0 0,-1-2-208 0,1-2 128 16,1-2-128-16,0-1 0 15,0-2-896-15,1 0-288 0,1-1-48 0,2 1-16 16,0-1 32-16,1 2 16 0,-1 0 0 0,0 4 0 0,-1 2 640 0,1 1 128 16,0 1 32-16,-1 1 0 0,2 2 656 0,0 1 144 15,2 2 32-15,0 2 0 0,1-1 304 0,1 1 64 16,2 3 16-16,1 1 0 0,1 1 32 0,1 3 16 0,0 2 0 0,0 0 0 15,-1 2-64-15,-1 1-16 0,-1-1 0 0,-4 2 0 16,-1-2 208-16,-4 0 32 0,-1-1 16 0,-1 0 0 16,-4-2-480-16,-2 0-112 0,-3-2 0 0,-1 0-16 15,-2-1 400-15,-2-1 96 0,-1 0 16 0,-1-1 0 16,-2 1-352-16,-1-2-64 0,-2 1-16 0,-2-1 0 16,-3-1-960-16,-2 1-208 15,-2 3-48-15</inkml:trace>
  <inkml:trace contextRef="#ctx0" brushRef="#br0" timeOffset="15415.15">2953 3870 9215 0,'5'8'400'0,"-1"-3"96"0,-4-5-496 0,4 5 0 15,-2-1 0-15,-2-4 0 0,1 7 2688 0,-1-4 448 16,0-3 96-16,0 0 16 0,0 0-2880 0,0 0-576 16,-5 0-112-16,0-2-32 0,-1-3 352 0,0 1 0 15,-1-2 0-15,0-1 0 0,0-3 336 0,-1 0-16 16,0 0 0-16,0-2 0 0,0-2 208 0,0-1 48 15,2 1 0-15,-1 0 0 0,1-2-304 0,1 1-48 16,1 3-16-16,1-2 0 0,0 1-336 0,1 1-80 16,0-1-16-16,1 3 0 0,0 0 224 0,0 2 0 15,0 1 0-15,0 2 0 0,1 5 304 0,0 0 96 16,0-3 32-16,0 3 0 0,0 0 336 0,0 5 80 16,-2 2 16-16,1 2 0 0,0 1-496 0,-1 2-112 15,-1 1 0-15,0 2-16 0,-1 2 144 0,0 2 48 16,1-2 0-16,0 4 0 0,-1 0-112 0,0 1 0 15,0-1-16-15,0-2 0 0,1-2-176 0,1-1-128 16,0-3 144-16,0-3-144 0,-1-2 0 0,1-4 0 16,2-4 0-16,0 0 0 15,0 0-400-15,0 0-32 0,0 0 0 0,0 0-13040 0</inkml:trace>
  <inkml:trace contextRef="#ctx0" brushRef="#br0" timeOffset="15570.43">2973 3770 11055 0,'0'0'480'0,"-4"0"112"0,0-1-464 0,-2-2-128 0,-2 1 0 0,-1 1 0 16,-2 1 6144-16,-2-2 1200 0,-1 0 240 0,-2 1 48 0,0 0-5568 0,0 1-1104 15,-1 0-240-15,-1 1-32 0,1 0-688 16,0-1-144-16,0 0-32 0,-1 2 0 16,1-2-2768-16,0 0-544 0,0 0-112 0</inkml:trace>
  <inkml:trace contextRef="#ctx0" brushRef="#br0" timeOffset="16241">3106 3644 28959 0,'0'0'1280'0,"0"0"272"0,5 1-1232 15,-5-1-320-15,4 4 0 0,-1 3 0 0,-1-1 144 0,-1 3-16 0,-1 2-128 0,-2 1 192 16,0-1 112-16,-1 2 16 0,0 1 0 0,-1 1 0 15,0 1 160-15,0-2 32 0,-1 0 16 0,0-1 0 16,1-2-272-16,0-2-48 0,-1-1-16 0,3-2 0 0,2-6-64 16,-3 4-128-16,3-4 176 0,0 0-176 0,0 0 272 0,0 0-48 15,-3-4-16-15,2-4 0 16,0-2-1632-16,1 0-336 0,1-2-64 0,1 0-16 16,1-4-1536-16,0 1-304 0,2 0-64 0,0 1-16 15,1-1 1824-15,-1 1 352 0,1 1 80 0,0 2 16 0,-1 0 2576 16,0 2 512-16,1 1 96 0,-1 0 32 0,1 1 1056 0,2 3 224 15,0 1 32-15,1 2 16 0,0 1-1712 0,0 2-320 16,0 1-80-16,0 1-16 0,0 1-576 0,-2-1-112 16,0 1-32-16,0 1 0 0,-3 0-208 0,0 1 0 15,-2-1 0-15,-2 0 0 0,-2 1 0 0,-4 0 0 16,1 0-144-16,-2-2 144 0,-1-1 0 0,-2 2 0 16,0-2 128-16,0 2-128 0,0-2 448 0,0 0 0 15,3 0-16-15,0 0 0 0,2 0-80 0,1 0-16 16,4-4 0-16,-2 5 0 0,2-5 0 0,0 0 0 15,1 4 0-15,1-1 0 0,-2-3-32 0,7 3-16 16,1-1 0-16,0-2 0 0,1 1-288 0,0-1 0 16,3-1 0-16,0 1 0 15,-1 1-384-15,3 0-48 0,-1 1 0 0,0 0 0 0,-2-2 112 0,-1 3 0 16,-1 0 16-16,-2 1 0 0,-2 0 304 0,-2 0 144 0,-1 2-16 0,-2 1 0 16,-3 0 448-16,0 2 96 0,-1 1 16 0,-1 0 0 15,-2 0 16-15,-3 1 16 0,0-2 0 0,-2 1 0 16,0-2-384-16,-2-1-80 0,-1 1 0 0,-1-4-11616 15,-1 0-2320-15</inkml:trace>
  <inkml:trace contextRef="#ctx0" brushRef="#br0" timeOffset="16664.75">3769 3815 17503 0,'0'0'1552'0,"0"0"-1232"0,0 0-320 0,0 0 0 15,0 0 3408-15,0 0 624 0,-4 5 128 0,-1 0 32 16,-1-2-2560-16,-2-1-512 0,-1 1-96 0,-3-1-32 15,-1 1-608-15,-2-1-112 0,-1 0-16 0,-1 1-16 16,-2-1-240-16,1 0 0 0,-1-1 0 0,0-1 0 16,-1 0-384-16,3 0-80 0,0-1-16 0,2-1 0 15,2 0-1728-15,2 1-352 0,2-3-64 0</inkml:trace>
  <inkml:trace contextRef="#ctx0" brushRef="#br0" timeOffset="17067.33">3712 3763 7359 0,'0'0'320'0,"5"0"80"0,0-2-400 0,0 1 0 16,0 1 0-16,0 1 0 0,-1 2 3920 0,0 0 704 16,0 2 144-16,0 0 32 0,0 1-3872 0,0 1-768 15,-2 0-160-15,0 1 0 0,-1-1 0 0,-1 1 0 16,-1-2 176-16,0 0-176 0,-2 0 192 0,3-6-64 15,-2 6-128-15,2-6 192 0,0 0-32 0,0 0-16 16,0 0 0-16,0 0 0 0,-5-2 528 0,2-1 96 16,-1-2 32-16,2-1 0 0,0 0-352 0,2-3-80 15,0 1-16-15,2-2 0 0,-2 1-352 0,2 0-128 16,1 1 0-16,0 2 0 16,1-2-336-16,0 2-64 0,1 0-16 0,-1 2 0 0,1 2 288 0,-1 1 48 15,1 1 16-15,1 0 0 0,1 0 192 0,2 1 0 0,0 2 0 0,0 0 0 16,1 0 0-16,-1 1 0 0,-1 1 0 0,0 0 0 15,-2 0 160-15,0 3-32 0,-2-2 0 0,0 1 0 16,-3 1 352-16,-2 1 64 0,-1 0 16 0,-2 0 0 16,-2 0 320-16,-2-1 64 0,-1 0 16 0,-1 1 0 15,-2-2 32-15,0-1 16 0,0 1 0 0,1-1 0 0,-1-1-688 16,0 1-144-16,0-2-32 0,0 0-16496 16</inkml:trace>
  <inkml:trace contextRef="#ctx0" brushRef="#br0" timeOffset="17486.36">4066 3704 15663 0,'0'0'688'0,"0"0"144"0,0 0-656 0,1 5-176 0,-1 1 0 0,0 1 0 16,0 3 2208-16,-1 0 416 0,0-1 64 0,1 3 32 16,-2 1-1168-16,0 2-224 0,0 0-48 0,2 0-16 15,0 0-128-15,0-2-32 0,2 0 0 0,-1-1 0 16,0-2-128-16,1 0-16 0,0-2-16 0,1-1 0 16,-1-2-80-16,2-2-16 0,1-1 0 0,-1 0 0 0,-4-2-368 0,6-1-80 15,0 0-16-15,1-2 0 16,0-3-1216-16,1 1-240 0,0-1-48 0,1-2-16336 15</inkml:trace>
  <inkml:trace contextRef="#ctx0" brushRef="#br0" timeOffset="17765.57">4090 3817 30815 0,'-7'-2'1360'0,"3"1"288"0,-2-1-1328 0,1 1-320 15,-1-1 0-15,0 2 0 0,1-2 1776 0,1 0 272 16,-1 0 64-16,0 1 16 0,-1 0-1536 0,0-1-304 15,2 0-64-15,-1-2-16 16,0 2-1168-16,2 0-224 0,3 2-48 0,-3-4-16 16,1 0-400-16,2 4-80 0,0 0 0 0,-1-6-16 15,2 1 432-15,1 0 96 0,2 1 0 0,1 0 16 16,2 0 560-16,3-1 128 0,0 0 0 0,4 1 16 0,2-1 496 0,2 0 256 16,1 0-16-16,-1 0-16 0,-2 0 992 0,-3 2 208 15,-4 0 48-15,-3 0 0 0,-2-2 1024 0,-2 2 192 0,-2-3 64 16,-3 2 0-16,-2 0-1024 0,-5-1-208 0,-5-2-48 0,-3 2 0 15,-3 1-1024-15,0 1-224 0,1 3-32 0,-2 2-16 32,0 0-1456-32,-1 3-304 0</inkml:trace>
  <inkml:trace contextRef="#ctx0" brushRef="#br0" timeOffset="26217.9">5307 2976 21183 0,'0'0'1888'0,"4"-1"-1504"15,-4 1-384-15,0 0 0 0,5 0 1312 0,-5 0 192 16,0 0 32-16,5 1 16 0,-5-1-336 0,5 0-80 15,-5 0-16-15,0 0 0 0,0 0 304 0,0 0 64 16,0 0 16-16,0 0 0 0,0 0-640 0,0 0-128 16,0 0-32-16,0 0 0 0,-1-5-384 0,0 0-96 15,-2-2-16-15,-1-1 0 0,-1-2-208 0,-1-1 0 16,-1-1 0-16,-2-1-160 0,1 1-96 0,-1-1-32 16,-1 0 0-16,1-1 0 0,-1 4 288 0,2-2-160 15,-2 3 160-15,2 1-128 0,2 2 128 0,0 0 0 16,0 4 0-16,3 0 0 0,3 2 0 0,0 0-160 15,0 0 160-15,-3 9-160 0,1 1-16 0,1 2 0 16,0 2 0-16,0 0 0 0,0 2 176 0,0 2-208 16,0 2 80-16,1 1 128 0,-2-3 0 0,0 2 0 0,0 3 0 15,1-1 0-15,-1 0 0 0,0-1 240 0,0-3-64 0,1-2-16 16,-2-2-160-16,1-1 160 0,-1-4-160 0,1-2 160 16,0-3-160-16,2-4 128 0,0 0-128 0,0 0 128 31,-3-4-1984-31,1-2-416 0,2-4-80 0</inkml:trace>
  <inkml:trace contextRef="#ctx0" brushRef="#br0" timeOffset="26378.12">5330 2933 21183 0,'0'0'944'0,"0"0"192"0,0 0-912 0,0 0-224 16,-3 2 0-16,0-1 0 0,-1-1 4544 0,-2 0 880 16,-1 0 160-16,-1 0 48 0,-2-1-3808 0,-4 1-752 15,-2-3-160-15,-2 3-16 0,-3-2-560 0,-1 4-96 16,2-2-32-16,-1 1 0 15,1 1-1088-15,-1 1-208 0,1 0-64 0,1 0 0 16,2 0-1392-16,0 2-272 0,1-2-64 0</inkml:trace>
  <inkml:trace contextRef="#ctx0" brushRef="#br0" timeOffset="26905.16">5731 2858 28911 0,'0'0'1280'0,"0"0"256"0,1-4-1216 0,-1 4-320 16,0 0 0-16,-3-3 0 0,-3 1 816 0,0-1 96 16,-2 1 32-16,-3 1 0 0,-3 1-736 0,-1 2-208 15,-2 0 0-15,-2 2 128 0,-1 2-128 0,0 2 0 16,-1 0 0-16,1 0-128 0,2 0-192 0,2 0-48 16,2 1 0-16,2 0 0 0,2 0 240 0,2 0 128 15,3-2-160-15,2 1 160 0,3-1 528 0,2 1 208 16,2-1 32-16,3 0 16 0,2 1 512 0,3 0 112 15,2-2 0-15,2 2 16 0,2-4-400 0,2 0-96 16,3 0-16-16,1-2 0 0,3 1-544 0,1-3-112 16,-2-1-32-16,0-1 0 15,-1 0-3040-15,-2-2-592 0</inkml:trace>
  <inkml:trace contextRef="#ctx0" brushRef="#br0" timeOffset="27305.77">6198 2943 31615 0,'0'0'1408'0,"0"0"272"0,0 0-1344 0,0 0-336 15,2 5 0-15,-2-5 0 0,0 0 1520 0,0 0 224 16,-3 4 48-16,-1-1 16 0,-4-1-1232 0,-2 0-256 15,-1-1-64-15,-2 1 0 0,-2 0-256 0,-1 1 128 16,1-1-128-16,-1 0 0 0,-1-1 0 0,0 0-224 16,-2 1 16-16,2-2 0 15,0 0-432-15,1-1-64 0,0 1-32 0,4 0 0 16,0-1 144-16,4 0 16 0,2 0 16 0,1 0-9712 0,5 1-1952 0</inkml:trace>
  <inkml:trace contextRef="#ctx0" brushRef="#br0" timeOffset="27669.33">6193 2894 20271 0,'0'0'1792'15,"0"0"-1424"-15,5 3-368 0,0 0 0 16,2 0 2496-16,-2 3 416 0,0 1 96 0,-1-1 0 0,0 1-2336 0,-1 0-480 16,0 2-192-16,-1-1 176 0,-1-1-176 0,-1-1-272 15,-1-1 64-15,0 1 16 16,-1 0-48-16,0-1 0 0,-1 0 0 0,3-5 0 0,0 0 240 0,-3 0 0 15,-1-2 0-15,2 0 0 0,-2-2 384 0,2-1 0 16,0 0 16-16,1-1 0 0,2-1-144 0,1-1-16 16,1-1-16-16,1 0 0 0,1 0-224 0,1 1 0 15,-1-1 0-15,0 2 0 0,1-1 0 0,-1 2 0 16,1 2-192-16,0 2 192 0,0-2-144 0,0 2 144 16,0 2 0-16,1 3-144 0,1-1 144 0,0 1 0 15,0 3-144-15,-1-1 144 0,0 3 0 0,-1 2 0 16,0 0-144-16,0-2 144 0,-4 1 384 0,0 0 144 15,-2 1 32-15,-2-1 0 0,-1 0 528 0,-2 1 128 16,1 0 0-16,-3 0 16 0,-2-1-528 0,-1 1-96 16,-1 0-32-16,-2 0 0 0,-2-1-352 0,-1 0-80 15,-2-1-16-15,-1 1-12032 16,-1-2-2432-16</inkml:trace>
  <inkml:trace contextRef="#ctx0" brushRef="#br0" timeOffset="28326.34">6562 2784 4607 0,'0'0'192'0,"0"0"64"0,4 2-256 0,0 3 0 15,1 1 0-15,-3 3 0 0,0 0 5120 0,-1 3 992 16,-1 1 192-16,0 0 32 0,-2 1-5088 0,0 0-1024 15,0-1-224-15,-2-1 0 0,-1 0 0 0,-1-4 0 16,0 0 0-16,-1-3 0 0,2-1 0 0,-1-2 224 16,2-1-64-16,-1 0-16 0,2-2 432 0,3 1 96 15,-3-4 16-15,2 0 0 0,0-2 608 0,2-1 128 16,0 0 32-16,2-1 0 0,1-1-816 0,3 0-144 16,0 0-48-16,2 0 0 0,3-2-304 0,1 3-144 0,2 0 128 15,3 2-128-15,1-1-144 0,1 1-112 0,0 2-32 0,-2 2 0 16,-3 0-32-16,-4 2 0 0,-2 2 0 15,-2 1 0-15,-3 0 320 0,-1 3 0 0,-3 0-128 0,-1 1 128 16,-2 1 0-16,0 2 192 0,-4 0-16 0,-1 0-16 16,-1 1 128-16,-1-2 32 0,-1-1 0 0,0 0 0 15,0-1-176-15,1 0-16 0,0-2-128 0,2-1 192 16,1-2-192-16,0 0 0 0,2 0 0 0,5-2 0 0,-4 0 0 0,4 0 0 16,0 0 128-16,0 0-128 0,0 0 144 0,0 0-16 15,8 0 0-15,0 2 0 0,0-1-128 0,2 1 0 16,2-1 0-16,1 2 0 0,1-2 0 0,1 0 0 15,-1 0 0-15,-1 3 0 0,-1 0 0 0,-2 1 0 16,-2 0 0-16,-2 0 0 0,-2 3 480 0,-2-1 64 16,-2 0 16-16,-3 1 0 0,-2 1 400 0,-3 0 64 15,-2 0 32-15,-4 1 0 0,-2 0-496 0,-3-2-112 16,-4 0 0-16,-2-1-16 0,0 0-304 0,-3-2-128 16,-2-1 128-16,-3-2-20272 0</inkml:trace>
  <inkml:trace contextRef="#ctx0" brushRef="#br0" timeOffset="28976.52">5402 3506 21183 0,'5'3'1888'0,"-1"1"-1504"15,0-1-384-15,-2 2 0 0,2 0 2896 0,-4-5 512 16,2 4 112-16,-2-4 0 0,0 0-2432 0,0 0-512 16,0-4-80-16,-2-2-32 0,-1-2-80 0,-1-1-32 15,-2-3 0-15,-1-2 0 0,-1-2-192 0,-1 0-32 16,-1-1-128-16,0-2 192 0,0 0-192 0,1-1 0 16,-1 0 0-16,1 1-160 0,3 1 160 0,0 3 0 15,1 1 0-15,1 2 0 0,0 0 0 0,2 3 0 0,2 2 0 0,0 7 0 16,0-4 0-16,0 4 0 0,0 0 0 0,0 0 0 15,0 0 0-15,2 6-160 0,-1 1 160 0,0 4-208 16,-2 3 208-16,-1 3 0 0,0 2 0 0,-3 0 0 16,1 4 0-16,-2-3 0 0,0 2 0 0,1-2 0 15,-1-2 0-15,0 0 0 0,1-1 0 0,1-1 0 16,0-3 0-16,0-1 0 0,0-3 0 0,2 0 0 16,1-2 160-16,1 0-160 0,-2-3 128 0,2-4-128 15,0 0 0-15,0 0 128 0,0 0-128 0,4-6 0 16,0-3-1856-16,1-1-464 0,1-1-96 0</inkml:trace>
  <inkml:trace contextRef="#ctx0" brushRef="#br0" timeOffset="29097.84">5343 3360 11055 0,'0'0'480'0,"-3"-1"112"0,3 1-464 0,-6-2-128 15,2 1 0-15,-1 4 0 0,-1 0 6352 0,-1-1 1264 16,0 1 240-16,-2 1 48 0,-1 1-5200 0,-1-1-1040 16,-1 0-192-16,-2-1-64 0,-1-1-768 0,-3 1-144 15,0-1-48-15,0 0 0 16,-1 0-3728-16,1 0-752 0</inkml:trace>
  <inkml:trace contextRef="#ctx0" brushRef="#br0" timeOffset="29553.39">5716 3335 9215 0,'9'0'400'0,"-2"-2"96"16,0 1-496-16,1-3 0 0,0-1 0 0,0 0 0 0,-2 2 5760 0,0-1 1072 16,-1 0 208-16,-2 1 32 0,-2-2-5056 0,-1 5-1008 15,-1-4-208-15,1 4-32 0,-5-5-560 0,-2 2-208 16,-3 3 176-16,-3 1-176 0,-3 2 0 0,-2 3 0 16,-1 1 0-16,0 2-160 0,-2 1 160 0,2 3 0 15,1 2-144-15,3 0 144 0,1 1 0 0,3 0-144 16,4 0 144-16,2-2 0 0,2 1 0 0,3-3 0 15,0 2 0-15,2-2 0 0,2 0 592 0,2-2 128 16,1-1 32-16,4-1 0 0,1 1 144 0,3-2 16 16,3-3 16-16,3 0 0 0,2-4-416 0,1-2-64 15,0-3-32-15,1-1 0 16,-2-2-1696-16,2-2-352 0,1-3-64 0</inkml:trace>
  <inkml:trace contextRef="#ctx0" brushRef="#br0" timeOffset="29965.54">6270 3436 23039 0,'0'0'1024'0,"4"-2"192"16,-4 2-960-16,4-3-256 0,-2 0 0 0,-2 3 0 0,0 0 3616 0,0 0 672 15,0 0 144-15,-6-3 32 0,-1 2-3264 0,-3 1-656 16,-2 1-128-16,-3 0-32 0,-2 0-128 0,-1 1-48 16,-2 0 0-16,0 1 0 0,1-1-208 0,0 0 0 15,1-1 0-15,1 1 0 0,2 1 0 0,-1-2 0 16,0-1 0-16,2 0 0 0,3-2 0 0,1 0-288 16,1 2 64-16,2-2 16 15,1-1-1392-15,3-1-256 0,1 0-64 0,2-1-8912 16,2-1-1776-16</inkml:trace>
  <inkml:trace contextRef="#ctx0" brushRef="#br0" timeOffset="30298.5">6244 3335 10127 0,'4'-1'896'0,"2"1"-704"0,-6 0-192 0,6 1 0 16,-1 0 3712-16,1 2 720 0,-1 0 144 0,-1 0 32 16,1 3-2608-16,0 0-512 0,0 0-96 0,0 1-32 15,-1 2-560-15,0 0-112 0,-1-2-32 0,0 0 0 0,-1-1-336 0,0 0-64 16,-1 0 0-16,-1-6-16 0,0 0-112 0,0 0 0 15,0 0-128-15,0 0 192 0,0 0-64 0,-4-3 0 16,1 0-128-16,0-2 192 0,0 0-16 0,0 1-16 16,0-3 0-16,1 0 0 0,1 1-32 0,1 0-128 15,1-1 192-15,1 0-64 0,0 0-128 0,2 2 192 16,1 0-192-16,0 3 192 0,1 0-192 0,1 2 0 16,0 0 0-16,2 3 0 0,0 0 0 0,0 0 0 15,0 4 0-15,-1-1 128 0,-2 0 48 0,1 1 0 16,-3-1 0-16,-2 0 0 0,-1 1 272 0,-1 1 48 15,-2-2 16-15,-2 2 0 0,-1 1 144 0,-3-2 48 16,0 1 0-16,-2 0 0 0,-2-1-112 0,0-1-16 16,-2 1 0-16,0 1 0 0,-1-2-448 0,-1 2-128 15,-1-3 0-15,-1 1 0 16,-2 0-2080-16,2 0-432 0</inkml:trace>
  <inkml:trace contextRef="#ctx0" brushRef="#br0" timeOffset="32440.98">6547 3284 13247 0,'-1'9'576'0,"1"1"128"16,0 3-560-16,-1 4-144 0,1 1 0 0,0 3 0 0,0 0 1232 0,0 0 224 16,0-3 32-16,-1 1 16 0,0-1-672 0,-1-1-128 15,2 0-16-15,-1-3-16 0,0-3-672 0,0-2 0 16,0-1-208-16,1-3-9040 16</inkml:trace>
  <inkml:trace contextRef="#ctx0" brushRef="#br0" timeOffset="32655.22">6564 3260 10127 0,'4'-5'896'0,"1"2"-704"15,1 1-192-15,2 2 0 0,2 0 3952 0,3 2 752 16,2 3 160-16,1 3 16 0,2 5-3152 0,0 1-624 16,0 2-128-16,-2 1-16 0,-1 3-592 0,-4-1-112 15,-2 1-32-15,-3-1 0 0,-3 0 432 0,-3 0 96 16,-3-1 16-16,-3-2 0 0,-4-2 272 0,0 0 64 15,-4 0 16-15,-1-1 0 0,-3-1-352 0,-2-1-80 16,-2 0-16-16,0-2 0 0,-1 0-432 0,-2-1-96 16,-2 1-16-16,-3-2-12400 0,-3 0-2480 15</inkml:trace>
  <inkml:trace contextRef="#ctx0" brushRef="#br0" timeOffset="33257.24">5383 4081 16575 0,'0'0'1472'0,"5"4"-1168"16,0-2-304-16,-1 2 0 0,0-1 2192 0,-4-3 384 15,2 3 80-15,-2-3 16 0,0 0-1488 0,0 0-288 16,0 0-64-16,0 0-16 0,-2-4 992 0,-1-2 208 0,-2-3 32 0,0-2 16 16,-3-2-784-16,1-1-144 15,-1 0-48-15,0 0 0 0,-1 0-672 0,0 1-144 0,0-1-16 0,0-2-16 16,0 1-240-16,1 0-128 0,0 1 128 0,0 2-208 15,-1 1-16-15,1 1 0 0,0 2 0 0,2 2 0 16,2 3 224-16,-1 1 0 0,5 2 0 0,-4 5-144 16,1 1-240-16,1 2-32 0,0 4-16 15,0 1 0-15,0 3 112 0,0 1 0 0,1 0 16 0,0 1 0 0,1 2 304 0,-1 0 0 16,1 1-128-16,1-3 128 0,0-1 0 0,0 0 0 16,0-2 0-16,1-1 144 0,0-3 16 0,0 0 0 15,0-4 0-15,0 0 0 0,-2-7-160 0,0 0 0 16,0 0 144-16,0 0-144 15,0 0-384-15,3-4-128 0,0-3-48 0,-1-2 0 16,1-3-2336-16,-1-2-480 0,0-3-80 0</inkml:trace>
  <inkml:trace contextRef="#ctx0" brushRef="#br0" timeOffset="33389.94">5328 3966 24879 0,'0'0'1088'0,"0"0"256"0,0 0-1088 16,0 0-256-16,0 0 0 0,0 0 0 0,0 0 2704 0,0 0 496 15,-4 5 80-15,-1-1 32 0,0-2-1072 0,-2 0-224 16,0 0-32-16,-2 0-16 0,0 0-960 0,-4-2-192 15,-1 1-48-15,-4-1 0 16,-1 0-1744-16,-2 2-368 0,-1-2-64 0,1-2 0 16,0 1-2752-16,1-1-560 0</inkml:trace>
  <inkml:trace contextRef="#ctx0" brushRef="#br0" timeOffset="33892.46">5832 3891 35871 0,'0'0'1600'0,"0"0"320"0,0 0-1536 15,0 0-384-15,0 0 0 0,0 0 0 0,0 0 752 0,0 0 80 16,-5-1 0-16,-2 2 16 0,-3 0-848 0,-3 2 0 16,-3-1 0-16,-2 2-128 0,-1 0 0 0,-2 1 0 15,1 2 0-15,-1 1 0 0,1-2 128 0,2 0-208 16,0 1 80-16,2 0 128 0,3 0-128 0,2 1 128 16,3 0 0-16,3 1 0 0,3 0 0 0,2-1 0 15,2 1 0-15,4 0 128 0,2-1 640 0,2 0 128 0,3 2 32 0,3 1 0 16,3-3-16-16,2 0 0 0,3-3 0 0,1-1 0 15,2-1-784-15,0-3-128 0,0-2 0 0,1-2 0 16,1-1-2624 0,0-1-416-16,-3-1-80 0</inkml:trace>
  <inkml:trace contextRef="#ctx0" brushRef="#br0" timeOffset="34211.15">6261 3964 27647 0,'0'0'2448'0,"0"0"-1952"16,0 0-496-16,0 0 0 0,0 0 976 0,0 0 112 15,0 0 0-15,0 0 16 0,0 0-368 0,0 0-80 16,-3 3-16-16,-2-2 0 0,-2 0 432 0,-3-2 80 16,-3 0 0-16,1 2 16 0,-4 2-96 0,2-2-32 15,-2 2 0-15,1-1 0 0,-1-1-672 0,1 2-144 16,-1 1-32-16,1-3 0 0,1 1-192 0,-1-2-288 16,-1 0 64-16,1 0 16 15,1 0-2528-15,1-3-496 0,2 0-96 0,1 0-32 0</inkml:trace>
  <inkml:trace contextRef="#ctx0" brushRef="#br0" timeOffset="34587.94">6254 3899 21183 0,'0'0'1888'0,"0"0"-1504"0,4-2-384 0,-4 2 0 0,4 3 2176 0,-1 2 352 16,0 1 80-16,0 3 16 0,0 1-1856 0,1 1-384 15,-2 1-64-15,1-1 0 0,-1-1-320 0,-1 1 0 16,-1-2 0-16,0 1 0 0,-2-3 0 0,0 0 128 15,0-2-128-15,2-5 0 0,-4 3 192 0,4-3-192 16,-4 0 192-16,0-3-192 0,0-2 320 0,2 1-32 16,-2-1-16-16,2-2 0 0,1-2-80 0,1 0-32 15,1 0 0-15,1 0 0 0,0 0-32 0,1-1-128 16,2 0 192-16,-1 2-64 0,0 0-128 0,0 3 160 16,0-2-160-16,1 5 160 0,1-1-160 0,0 2 0 15,0 3-192-15,1 0 192 0,0-1-224 0,1 4 80 16,1-1 16-16,0 2 0 0,0-1 128 0,0 1-128 15,-1 1 128-15,0-1-128 0,-2 2 128 0,0 0 224 16,-1 0-48-16,-3 0-16 0,0-1 464 0,-1 1 80 16,-2 0 32-16,-2 1 0 0,-3-2-32 0,-1 1 0 15,-2-2 0-15,-2 0 0 0,0 0-144 0,-3 1-48 16,1 1 0-16,-2-1 0 0,-2-1-160 0,0 2-32 16,0 1-16-16,-3 0 0 15,0 2-1872-15,1-1-368 0,-9 6-80 0,6-1-16 0</inkml:trace>
  <inkml:trace contextRef="#ctx0" brushRef="#br0" timeOffset="35097.16">6693 3864 28223 0,'0'0'1248'0,"0"0"256"0,0 0-1200 0,0 0-304 16,0 0 0-16,0 0 0 0,0 0 1856 0,2 6 304 0,-1 2 64 0,-2 3 16 15,0 1-1440-15,-1 2-288 0,-1-1-48 0,-1 4-16 16,0 2-128-16,0 2-16 0,2 0-16 0,0 0 0 16,0-1 48-16,1-2 16 0,0-2 0 0,1-2 0 15,0 0 384-15,2-4 80 0,1 0 16 0,0-2 0 16,2-1-352-16,0-1-64 0,2-2-16 0,2 0 0 16,0 0-400-16,3-3 128 0,0-1-128 0,2-1 0 15,0-3-1712-15,1 0-416 0,1-1-96 16,0-2-15424-16</inkml:trace>
  <inkml:trace contextRef="#ctx0" brushRef="#br0" timeOffset="35389.71">6829 4026 24879 0,'-4'0'2208'0,"-1"-4"-1760"16,-2 0-448-16,-2 2 0 0,0-3 3648 0,1 1 640 16,-2 0 128-16,-2 1 16 0,0-1-2480 0,1 0-496 15,-1 0-112-15,0 1 0 16,-1-1-1472-16,0 1-304 0,0 0-48 0,1 2-16 15,-2-1-1808-15,4 1-352 0,0 1-80 0,1-3-16 16,2 1-240-16,0-1-48 0,3 2-16 0,4 1 0 16,-2-4-16-16,2 4-16 0,2-5 0 0,2 1 0 15,2-2 2016-15,3 0 416 0,1 0 80 0,4 0 0 0,3 2 1344 0,3 0 272 16,4-3 48-16,2 1 16 0,1-2 304 0,1 1 48 16,-1-1 16-16,-2 1 0 0,-3-1 256 0,-5 0 64 15,-3 2 16-15,-6 0 0 0,-4 0 752 0,-2 1 128 16,-3 0 48-16,-3 0 0 0,-3-1-800 0,-5-1-144 0,-4 2-48 0,-2 1 0 15,-4-1-1152-15,-1 2-224 0,-3 2-48 0,-1 2-16 32,-1 1-704-32,-1 1-144 0,0 1-32 0</inkml:trace>
  <inkml:trace contextRef="#ctx0" brushRef="#br0" timeOffset="45205.17">7498 2802 13823 0,'-1'-10'608'0,"1"4"128"0,0 0-592 0,1-2-144 16,0-1 0-16,0 1 0 0,0 3 3568 0,-1 5 672 15,1-6 144-15,0 0 32 0,0 2-2368 0,-1 4-448 16,0 0-112-16,4 2-16 0,-4-2-624 0,4 5-128 15,0 2-16-15,1 3-16 0,-2 2-480 0,1 6-80 16,-1 0-128-16,-1 4 176 0,-1 0 16 0,0 1 16 16,-2-1 0-16,0-1 0 0,-1-2 80 0,0-2 16 15,-1 0 0-15,-1-3 0 0,1-4-304 0,-1 0 0 16,1-2 0-16,-1-2 0 0,1-2 0 0,0-1-192 16,3-3 0-16,0 0 0 15,0 0-2384-15,-3-4-480 0</inkml:trace>
  <inkml:trace contextRef="#ctx0" brushRef="#br0" timeOffset="45565.93">7529 2758 23951 0,'4'-6'2128'0,"0"2"-1696"16,1 0-432-16,0 0 0 0,1 2 1856 0,1 2 272 16,2 0 64-16,0 2 16 0,2 2-1376 0,-2 1-288 15,1 0-48-15,-1 0-16 0,0 0-480 0,-2 0 0 0,-2 1 0 0,-2 1 0 16,0 1 0-16,-3 0 0 0,-3 2 0 0,-1-1 0 15,-1-1 0-15,-1 1 0 0,-1 0 0 0,-1-1 0 16,0 1 368-16,1-2-32 0,-1-1 0 0,1-2 0 16,-1 0-144-16,1-1-16 0,2 0-16 0,0-1 0 15,0 0-160-15,5-2 0 0,0 0 144 0,0 0-144 16,0 0 0-16,0 0 0 0,4 4 0 0,1-1 0 16,2 0 0-16,1 0 0 0,2 1 0 0,2-1-192 0,1 0 192 0,1 1 0 15,0-2-144-15,-1 1 144 16,0 1 0-16,-1 1 0 0,-1-1 0 0,-2 0 0 0,-2 2 384 0,-2 0 32 15,-2-1 16-15,-1 1 0 0,-3 1 464 0,-2 0 112 16,-3 3 16-16,-2-2 0 0,-1 1-544 0,-3 0-96 16,-1-1-32-16,-2 0 0 0,-1-1-160 0,0 1-16 15,-1-2-16-15,-1 0 0 0,-1-2-304 0,-1-1-64 16,-3-2-16-16,0-2 0 16,1 0-3424-16,1-3-704 0</inkml:trace>
  <inkml:trace contextRef="#ctx0" brushRef="#br0" timeOffset="46041.78">8190 2918 11967 0,'3'-4'528'0,"-1"3"112"0,-2 1-512 0,2-2-128 16,0 0 0-16,-2 2 0 0,0 0 4928 0,0 0 960 16,0 0 192-16,-6 2 48 0,0 0-4144 0,-1 1-816 15,-2 0-160-15,0 0-48 0,-3 0-416 0,0-1-96 16,-2 0 0-16,0-1-16 0,-1 1-272 0,-1-2-160 15,-1 0 192-15,0-2-192 0,-1 0 208 0,0 1-64 16,0-1-16-16,1 0 0 0,1-1-128 0,1 1 0 16,2 0 144-16,2-1-144 15,2 1-304-15,2-1-128 0,2-1-16 0,3 2-11136 16,2 2-2240-16</inkml:trace>
  <inkml:trace contextRef="#ctx0" brushRef="#br0" timeOffset="46432.97">8177 2857 21183 0,'4'-2'1888'0,"2"0"-1504"0,0 0-384 0,2 2 0 15,-2 1 2000-15,0 4 336 0,-1-2 64 0,1 2 16 16,-3 2-1840-16,1 1-352 0,0 2-80 0,-1 0-16 16,-2 0-128-16,0 0 0 0,-1 0 0 0,-1 0 0 15,0-1 0-15,-1-2 128 0,1-1-128 0,-2-2 128 0,1 0 0 0,2-4 0 16,-3 1 0-16,0-1 0 0,3 0 64 0,0 0 16 15,-3-4 0-15,1-1 0 0,0-2 240 0,2-1 32 16,0-1 16-16,0 0 0 0,2 0-496 0,0 0 0 16,2-2 0-16,1 1 0 0,1 0 0 0,2-1-320 15,2 3 64-15,0 1 0 0,0 1-48 0,0 1 0 16,0 1 0-16,0 3 0 0,-1 1 80 0,-1 1 16 16,2 3 0-16,-1-1 0 0,0 4 208 0,0 1-176 15,-1 0 176-15,0 0-160 0,-1 0 160 0,-2 2 0 16,0 0 128-16,-3 0-128 0,0 0 640 0,-3 0 48 15,-1-2 16-15,-2 1 0 0,-1-1 224 0,-2-1 48 16,-2 0 16-16,0-1 0 0,-2 1-352 0,-2-3-80 16,0 2-16-16,-2-2 0 0,-1-1-224 0,-1-2-64 15,0 1 0-15,-1 1 0 0,1-2-256 0,0 1-144 16,1 0 16-16,5 0-17408 0</inkml:trace>
  <inkml:trace contextRef="#ctx0" brushRef="#br0" timeOffset="47036.85">8681 2888 11967 0,'10'-4'1072'0,"-4"2"-864"0,1-3-208 0,-1 2 0 15,0-2 2672-15,0 1 480 0,-1 2 112 0,-1-1 0 16,-4 3-1632-16,0 0-336 0,1-3-64 0,-1 3-16 16,-2-4-80-16,-4 2-32 0,-2 2 0 0,-3 0 0 15,-2 3-352-15,-3 3-80 0,-3 1-16 0,1 1 0 16,1 1-256-16,-1 2-48 0,1 2-16 0,1-1 0 16,1 2-112-16,1-2-32 0,3 2 0 0,1 0 0 15,2 0-192-15,3-1 144 0,2-1-144 0,2 1 128 16,4-2 224-16,1-1 32 0,1 0 16 0,2-3 0 0,1 1 864 0,1-1 160 15,3-1 48-15,2-3 0 0,0 0-704 0,2-2-144 16,1-1-32-16,3-2 0 0,2 0-352 0,3-2-80 16,0-2-16-16,0-1 0 15,1-1-2400-15,0 0-496 0</inkml:trace>
  <inkml:trace contextRef="#ctx0" brushRef="#br0" timeOffset="48766.85">7644 3512 29535 0,'7'-2'1312'0,"-2"0"272"0,0 0-1264 0,0 0-320 16,1 0 0-16,-2 0 0 0,1-1 624 0,-1 1 64 15,-4 2 16-15,4-3 0 0,-1 0 176 0,-3 3 32 16,0-6 16-16,-2 2 0 0,-2 2-224 0,-4 0-64 16,-3-2 0-16,-3 4 0 0,-3 4-272 0,-2-1-64 15,0 3-16-15,-2 2 0 0,0 0-64 0,1 3-16 16,0 1 0-16,2 1 0 0,1 4-208 0,4 0 128 16,2-1-128-16,3 1 0 0,2 1 0 0,2 0 0 15,4-3 0-15,3-1 0 0,1 0 0 0,1-2 0 16,3-1 0-16,1-2 0 0,2-1 0 0,2-2 128 15,0 0 0-15,4-2 16 0,0-3 112 0,2-1 32 16,0-3 0-16,3-2 0 16,3-1-1904-16,2-1-384 0,2-3-80 0</inkml:trace>
  <inkml:trace contextRef="#ctx0" brushRef="#br0" timeOffset="49101.34">8183 3559 4607 0,'0'0'400'0,"2"-6"-400"15,0-1 0-15,-1 2 0 0,-1 5 6576 0,0 0 1232 16,-3-5 240-16,0 3 48 0,-2-2-5440 0,-1 3-1088 16,-4 0-224-16,-2 1-32 0,-1 1-352 0,-3 1-64 15,-4 1 0-15,-1-1-16 0,-3 2-528 0,-2 0-96 16,-3-2-32-16,1 0 0 16,1 0-544-16,2-1-128 0,2 1 0 0,3-1-16 15,0-1-1968-15,2 0-384 0,3 0-64 0,1 0-32 16,4 1-160-16,1-2-16 0</inkml:trace>
  <inkml:trace contextRef="#ctx0" brushRef="#br0" timeOffset="49436.4">8130 3458 13823 0,'0'0'1216'0,"0"0"-960"0,0 0-256 0,3 7 0 15,0 3 3600-15,-1 0 688 0,-1 4 128 0,-1 1 16 16,0 1-3440-16,0 2-688 0,0-2-144 0,0-1-32 15,0 0-128-15,0-3 0 0,-1-2 0 0,1-3 0 16,-1-2-560-16,1-5-192 16,0 0-32-16,0 0-16 0,0 0 288 0,-2-7 48 0,1-1 16 0,1-1 0 15,0 0 832-15,2-2 160 0,0-1 32 0,0 1 16 0,2-3 400 0,1 1 80 16,1-1 16-16,0 1 0 0,2 3-288 0,0 2-48 16,0 0-16-16,0 3 0 0,1 2-544 0,0 2-192 15,1 2 0-15,0 1 144 0,0-1-144 0,1 2 0 16,-1 4-192-16,0 1 192 0,0-1-208 0,-1 2 80 15,-1 0 128-15,-1 1-208 0,-1 0 208 0,-3 1 0 16,-2 0 0-16,-2-2-144 0,-1-1 624 0,-4 1 128 16,-2-1 32-16,-3-1 0 0,-3 0 176 0,-1 1 32 15,-2 0 16-15,2 1 0 0,-3-1-416 0,1 0-96 16,-2-1-16-16,2-1-12176 16,1-1-2432-16</inkml:trace>
  <inkml:trace contextRef="#ctx0" brushRef="#br0" timeOffset="50056.21">8542 3362 20383 0,'5'6'896'0,"-2"-2"192"16,-1 0-864-16,0 2-224 0,1 3 0 0,-1 1 0 0,-2 3 2016 0,-1 1 352 15,0 1 80-15,-2 2 16 0,0 2-672 0,-1-1-144 16,0-1-32-16,-1-1 0 0,0-1-640 0,-1-3-128 15,0-1-16-15,0-3-16 0,-1-2-432 0,2-3-96 16,1 0-16-16,4-3 0 0,-4-1 240 0,4 1 64 16,-2-3 0-16,2-3 0 0,0 0 208 0,2-2 48 15,3-3 16-15,2-1 0 0,1 0-608 0,2-1-240 16,1 0 176-16,2 0-176 0,2 0 0 0,2 1 0 16,3-1 0-16,2 2 0 0,2 1-160 0,2 2-80 15,-1 2-16-15,-2 1 0 0,-4 4-96 0,-4 1-32 16,-5 3 0-16,-4 0 0 0,-3 2 208 0,-2 1 48 15,-3 3 0-15,-3 0 0 0,-2 0 128 0,-3 3-192 16,-3-1 192-16,-1 1-192 0,-2 1 192 0,1-2 0 16,-1 0 0-16,2-1 0 0,0-1 0 0,2-1-128 15,3 0 128-15,1-2 0 0,1-2 0 0,3-1-128 16,4-3 128-16,0 0 0 0,0 0 0 0,0 0 0 16,0 0 0-16,5 1 0 0,1-1 0 0,3-1 144 0,2 0-144 15,4 1 160-15,2-2-160 0,2 2 0 0,2-1 0 0,-1 2 128 16,1 0-128-16,-3 1-144 0,-4 0 144 0,-2 1-208 15,-6 0 208-15,-2 1-176 0,-3 1 176 0,-3 3-160 16,-5 1 544-16,-2 4 128 0,-2 0 0 0,-5 2 16 16,-3 0 368-16,-4 2 64 0,-4 1 0 0,-2 0 16 15,0 0-464-15,-5 0-112 0,-5 2-16 0,-1-2 0 16,-2-1-1472-16,-1-3-288 0</inkml:trace>
  <inkml:trace contextRef="#ctx0" brushRef="#br0" timeOffset="54894.05">7627 4119 25215 0,'13'-1'1120'0,"-3"-1"224"0,0 1-1072 0,1-2-272 15,1 1 0-15,-1 1 0 0,-1-1 1696 0,-1 2 288 16,-1 2 48-16,-2-1 16 0,0-1-768 0,-6 0-128 15,0 0-48-15,0 0 0 0,0 0-720 0,-4 5-160 16,-4-2-32-16,-4 1 0 0,-3 1-192 0,-5 0 144 16,-2 2-144-16,-1 2 128 0,0 2 0 0,-2 0-128 15,1 3 192-15,1-1-64 0,1 0-128 0,2 2 0 16,2 0 0-16,3 2 0 0,3 0-144 0,3 0-16 16,2 0 0-16,3 1 0 0,3-1 160 0,3-2-160 15,1 0 160-15,3-3-160 0,1 1 336 0,2-4 64 16,0 1 16-16,3-3 0 0,2-1 528 0,2-3 112 15,1-1 32-15,1-1 0 0,0-1-496 0,4-3-112 16,0-3 0-16,3-3-16 16,3-2-1808-16,1-1-352 0,-1-4-80 0</inkml:trace>
  <inkml:trace contextRef="#ctx0" brushRef="#br0" timeOffset="55365.89">8306 4213 14735 0,'0'0'640'0,"5"-1"160"0,1-2-640 0,-3 1-160 16,-3 2 0-16,0 0 0 0,0 0 4880 0,0 0 944 16,0 0 192-16,0 0 48 0,-5-2-3968 0,-3 1-800 15,-2 1-144-15,-3 0-48 0,-3 0-528 0,-3 2-128 0,-3-1 0 0,0 2-16 16,-1-2-240-16,1 1-64 0,1-1 0 0,1 2 0 16,1 0-128-16,2-1 0 0,-1 0 0 0,3 0-176 31,1 1-400-31,1 0-96 0,2 0-16 0,1 0 0 15,3-2-1424-15,1 0-272 0,3 1-64 0,3-2-7888 0,0 0-1568 0</inkml:trace>
  <inkml:trace contextRef="#ctx0" brushRef="#br0" timeOffset="55710.2">8327 4132 29535 0,'0'0'1312'0,"0"0"272"0,6 0-1264 0,-6 0-320 15,0 0 0-15,4 4 0 0,-1 1 1328 0,-1 2 208 16,-1 3 32-16,0 0 16 0,-1 1-1232 0,-1 0-352 15,1 0 144-15,0 0-144 0,0-1 0 0,0 0 0 16,0-1 0-16,0-1-192 0,0-2 192 0,0-6 0 16,0 0 0-16,0 0-128 0,0 0 128 0,0 0 0 15,0 0 0-15,2-6 0 0,0-1 128 0,1-2-128 16,-1-3 160-16,1 2-160 0,1-2 0 0,2-1 0 16,0-2 0-16,0 1 0 0,1 1-368 0,1 1-16 15,0 1 0-15,1 0 0 0,-2 3 384 0,1 3-176 16,-1 2 176-16,0 2-128 0,2 2 128 0,0 2-128 15,-1 2 128-15,0 0-128 0,-1 3 128 0,-1 1-160 16,-1 1 160-16,-2 0-160 0,-1 2 480 0,0 0 112 16,-1-1 16-16,-2 0 0 0,-3-1 464 0,-2-2 112 15,-2 0 0-15,-2-1 16 0,-3 2-208 0,-1 0-64 16,-3-3 0-16,0 0 0 0,1 0-496 0,-1 0-96 0,-1-1-32 16,0-2 0-1,-2-1-2464-15,2-1-496 0,-9 1-112 0,3-3-12688 0</inkml:trace>
  <inkml:trace contextRef="#ctx0" brushRef="#br0" timeOffset="56121">8790 4013 20271 0,'0'0'896'0,"0"0"192"0,0 0-880 0,0 0-208 16,0 0 0-16,4 3 0 0,-1 2 1648 0,-1 4 272 16,-2 4 64-16,1 1 16 0,-1 5-832 0,0 2-160 15,-1 3-48-15,1 0 0 0,0 1-112 0,0-2-16 16,0 0-16-16,-2-2 0 0,1-1-240 0,0-1-64 0,-1 0 0 0,1-4 0 16,0-3-336-16,0-2-176 15,0-2 160-15,0-4-160 0,1-4 0 0,0 0 128 0,0 0-128 16,0 0 0-1,1-6-1440-15,0-4-336 0,-1-2-64 0,1 0-7728 0,1-3-1552 0</inkml:trace>
  <inkml:trace contextRef="#ctx0" brushRef="#br0" timeOffset="56311.46">8819 4077 2751 0,'-1'-8'256'15,"1"-1"-256"-15,0-1 0 0,1 3 0 16,2 2 5248-16,0 2 1024 0,3 1 192 0,-1 2 32 0,2 1-4288 0,2 3-864 16,1 4-160-16,3 1-32 0,3 4-560 0,1 2-96 15,0 3-32-15,1 0 0 0,0 2-208 0,-2-1-64 16,-1-1 0-16,-1 2 0 0,-3 0-192 0,-2-1 128 15,-2 0-128-15,-4-2 0 0,-4-2 464 0,-2-2 0 16,-4-2 0-16,-5-1 0 0,-4 1 864 0,-5-2 160 16,-4 1 48-16,-2-2 0 0,0 0-112 0,-2-2-16 15,-1-1 0-15,-1-1 0 0,-5-2-928 0,1 0-192 16,-2 0-32-16,3-2-20544 0</inkml:trace>
  <inkml:trace contextRef="#ctx0" brushRef="#br0" timeOffset="57189.42">9616 2713 33167 0,'0'-10'1472'0,"0"2"304"0,1-2-1424 0,0 1-352 16,-1 1 0-16,1 2 0 0,-1 6 1168 0,0 0 176 15,-1-4 16-15,1 4 16 0,-2 4-848 0,-1 4-160 16,1 3-48-16,-1 1 0 0,-1 3-320 0,0 4 128 15,1 4-128-15,-1 3 0 0,0 4 496 0,0 0 16 16,-1 0 16-16,0-2 0 0,1-1-80 0,-1-2 0 16,0-2-16-16,1-3 0 0,0-2-304 0,2-1-128 15,-1-3 0-15,2-2 128 16,-1-3-464-16,1-2-112 0,1-3 0 0,0-4-16 16,0 0-3232-16,3-4-640 0</inkml:trace>
  <inkml:trace contextRef="#ctx0" brushRef="#br0" timeOffset="57529.44">9717 2750 19343 0,'0'0'1728'0,"0"-6"-1392"0,0-3-336 0,1 2 0 16,0 1 2624-16,-1 6 448 0,0 0 80 0,0 0 32 15,8-4-1680-15,0 4-336 0,1 3-64 0,0 3-16 16,1 2-912-16,1 3-176 0,-1 1 0 0,-2 2 0 16,-3 3-496-16,-1 0 32 15,-3-1 0-15,-2-1 0 0,-2 0 464 0,0-1 0 0,-2-1 0 0,-1-1 0 16,0-2 576-16,0-2 96 0,-1-2 32 0,0-1 0 0,1 1-240 15,1-3-32-15,1-2-16 0,4-1 0 0,-4 2-96 0,4-2-32 16,0 0 0-16,0 0 0 0,0 0-96 0,6-3 0 16,4 2-16-16,2 1 0 0,3-1-176 0,1 2 0 15,2 1 0-15,1 3 0 0,-1 0 0 0,0 1 0 16,-4 0 0-16,-1-1 0 0,-4-1 0 0,-2 1 160 16,-3 0-32-16,-3 1-128 0,-1-6 688 0,-5 7 16 15,-2 2 16-15,-1-2 0 0,-2 1 96 0,-2-1 16 16,-1 0 0-16,-3 0 0 0,-2 0-192 0,0 0-48 15,-4-1 0-15,1 0 0 0,-1 1-448 0,-1-3-144 16,0 0 0-16,0-2 0 16,1 1-1920-16,0-2-480 0,2-1-96 0,0-1-9856 15,1-2-1984-15</inkml:trace>
  <inkml:trace contextRef="#ctx0" brushRef="#br0" timeOffset="57862.8">10456 2964 21183 0,'0'0'1888'0,"-3"-3"-1504"16,-1 0-384-16,-1 0 0 0,-1 0 592 0,-2 0 48 15,0-2 16-15,-3 0 0 0,-2 1 688 0,-1-2 128 16,-2 1 16-16,-3 1 16 0,-2 0-432 0,-2 2-96 16,0-1-16-16,-1 2 0 0,-1 1-288 0,2 1-64 15,1 0-16-15,2 1 0 0,0 0-592 0,2 1 0 16,2 0 0-16,0 1 0 15,2-3-3280-15,2 1-576 0</inkml:trace>
  <inkml:trace contextRef="#ctx0" brushRef="#br0" timeOffset="58223.85">10389 2824 10127 0,'0'0'448'0,"0"0"96"15,5-4-544-15,-1 3 0 0,-4 1 0 0,6 1 0 0,-3 2 4400 0,0 4 768 0,-2 4 144 0,0 1 48 16,-1 2-4224-16,0 0-848 0,-1 0-160 0,0 1-128 16,0-2 0-16,0-1 128 0,-1-2-128 0,0-1 0 15,0-2 0-15,-1-2 0 0,3-5 0 0,0 0 0 16,-3 1 0-16,3-1 0 0,-5-1 128 0,3-4-128 16,1-1 224-16,0-1 16 0,1-1 0 0,1-2 0 15,0-1-112-15,1 0 0 0,4 0-128 0,1 1 192 16,1 0-192-16,2 1 128 0,0 2-128 0,2 1 0 0,-1 3 0 15,0 2 0-15,1 1 0 0,-1 2 0 16,-1 2-176-16,0-1 176 0,-1 4-160 0,-1 1 160 0,-1 1-160 0,0 1 160 16,-1 0-160-16,-1 1 160 0,-2 1 288 0,-1-1 160 15,-2-3 16-15,-2 2 16 0,-4 0 800 0,-2 0 176 16,-3 1 16-16,-1-2 16 0,-4 0-384 0,0-1-80 16,-2 0 0-16,0 0-16 0,0-2-720 0,1 0-144 15,1-2-16-15,0 0-128 16,-1 0-2512-16,-1-2-624 0</inkml:trace>
  <inkml:trace contextRef="#ctx0" brushRef="#br0" timeOffset="58807.73">10874 2731 19343 0,'0'0'1728'0,"0"0"-1392"0,0 0-336 0,-3 8 0 15,-1 2 2400-15,-1 3 416 0,-1 4 64 0,0 2 32 0,-1 1-1088 0,0 1-224 16,1 0-32-16,-1-3-16 0,1-1-752 0,0-1-160 16,0-1-16-16,3-3-16 0,1-2-480 0,1-3-128 15,3-1 0-15,0-1 0 0,2-2 208 0,-4-3 32 16,6 1 0-16,1-1 0 0,1 0-64 0,1-2-16 16,1 0 0-16,1-3 0 0,1 0 32 0,2-2 0 15,-2 0 0-15,3-1 0 0,-1-2 64 0,1 1 0 16,-1-1 16-16,-1 1 0 0,-2 1-144 0,-4 1-128 15,-3 1 192-15,-2 0-192 0,-4 4 240 0,-2-1-64 16,-3 2-16-16,-2-1 0 0,-3 2 224 0,0 2 64 16,-2-1 0-16,0 0 0 0,-3-2-256 0,0 0-64 15,0 1 0-15,1-2 0 0,0 1-128 0,3 0-224 16,2-1 48-16,3-1 16 16,1 0-224-16,4-1-64 0,3 4 0 0,1-6 0 0,1 1 256 0,4 0 64 15,3-1 0-15,1 0 0 0,2-1 128 0,1 1 0 16,2 0-144-16,1 0 144 0,2 1 0 0,0 0-144 0,1-1 144 15,2 0 0-15,2 1 0 0,-1 0 0 16,-1 0 0-16,-3 1 0 0,-6-1 0 0,-4 1-128 0,-4-1 128 16,-4 1 0-16,-4 2 0 0,-4-1 256 0,-4 0-64 0,-5 3 0 15,-5 0 0-15,-3 1 0 0,-1 1 0 0,-3 2 0 16,-1 0-192-16,-1 3-160 0,-1 0 32 0</inkml:trace>
  <inkml:trace contextRef="#ctx0" brushRef="#br0" timeOffset="60227.17">11408 2700 23951 0,'6'-13'2128'0,"-3"7"-1696"0,-1-3-432 0,-1-1 0 15,0 2 896-15,1 0 112 0,-1 2 16 0,0 1 0 16,1 2-400-16,-2 3-80 0,3-1-16 16,1 2 0-16,-1 2 176 0,1 2 48 0,-2 4 0 0,0 2 0 15,-2 3-96-15,0 3-16 0,-1 3 0 0,-1 5 0 16,-1 5-400-16,1 2-96 0,-2 2-16 0,0-1 0 16,1-3-128-16,0 0 0 0,-1-2 0 0,2-2 0 15,0 0-160-15,1-2-112 0,0-4-32 0,1 5 0 16,2-5-128-16,0-6-16 0,0-3-16 0,0-6 0 15,2-1 464-15,-1-2 0 0,-3-2 0 0,4-2 0 0,0-4 160 0,0-2-32 16,0-2 0-16,-1-2 0 0,0-2-128 0,-1-1 0 16,-4 1 0-16,1 1 0 0,-3 2 0 0,-2 1 192 15,-2 0-192-15,-1 3 192 0,-2 2 64 0,0 1 32 16,-1 4 0-16,-7 4 0 0,1 5-80 0,1 5-16 16,0 4 0-16,3 3 0 15,1 4-752-15,2 2-144 0,2 3-48 0,2-2 0 16,3 2-144-16,0-2-16 0,3 2-16 0,1 1 0 0,1 1 1312 0,3 2 272 15,-1 0 48-15,2 0 16 0,3-3 960 0,0 4 192 16,3 4 48-16,-4-9 0 0,1 7-672 0,1 2-128 16,-1 1-32-16,-1 4 0 0,-3 2-432 0,-2 0-80 15,-4-2-32-15,-6 14 0 0,-5-10-240 0,2-19-48 16,-3-1-16-16,-4 0 0 0,-2-2-416 0,0-7-80 16,-1-3 0-16,-1-6-16 0,-3-2 32 0,-3-2 16 15,-1-5 0-15,-11-4 0 16,4-5-976-16,4-3-192 0,3-4-32 0</inkml:trace>
  <inkml:trace contextRef="#ctx0" brushRef="#br0" timeOffset="61270.27">12161 2716 15663 0,'0'0'1392'0,"0"0"-1120"0,2 4-272 0,-2 5 0 15,1 2 2704-15,0 3 496 0,1 0 80 0,0 3 32 16,1 2-976-16,0 1-192 0,0 1-32 0,-1 3-16 0,-1 0-880 0,1-1-192 16,-2-1-16-16,0 1-16 0,0 1-736 0,-2-1-256 15,1 0 144-15,-1-2-144 0,-2-1 0 0,1-2 0 16,-2-4 0-16,2-4 0 0,1-1 0 0,-1-2 0 15,1-3 0-15,2-4 0 16,0 0-384-16,0 0-48 0,0 0-16 0,0 0-10784 16,0 0-2160-16</inkml:trace>
  <inkml:trace contextRef="#ctx0" brushRef="#br0" timeOffset="61615.6">12142 2794 3679 0,'5'-6'160'0,"1"1"32"0,1-1-192 0,1 0 0 16,1-2 0-16,2 1 0 0,3 2 6944 0,3 2 1344 16,2-1 272-16,4 3 48 0,2 2-6592 0,-2 2-1312 15,0 3-272-15,-2 0-48 0,-3 0-384 0,-3 2-192 16,-1 1 32-16,-4 0 0 0,-2 0 160 0,-2 1 0 16,-1 2 0-16,-4 1 0 0,-2 1 0 0,-3 0 0 15,-3 0 0-15,-1-1 0 0,-3 0 0 0,-2 0 0 0,0-2 0 0,-3-2 128 16,-3-1 16-16,0-3 16 0,-1-1 0 0,1-2 0 15,-1 0 32-15,3-1 16 0,2-2 0 0,1 0 0 16,3 0-80-16,1 0 0 0,1-1-128 0,3 0 192 16,1 1-48-16,5 1-16 0,0 0 0 0,0 0 0 15,0 0 112-15,8 1 16 0,2 1 0 0,1 2 0 16,1 2 112-16,2 2 16 0,0 2 16 0,0 1 0 16,2 2-144-16,-2 2-48 0,0 1 0 0,1-1 0 0,1 1-208 15,-2-2 0-15,-2 1 0 0,1-2 0 0,-1-2 0 0,-1 0 0 16,0-2-208-16,0-2 64 15,-1-1-1968-15,-1-3-400 0,-1-1-80 0</inkml:trace>
  <inkml:trace contextRef="#ctx0" brushRef="#br0" timeOffset="61830.25">12619 2770 23039 0,'0'0'2048'0,"0"0"-1648"15,0 0-400-15,0 0 0 0,0 0 2528 0,3 6 416 16,0 3 96-16,0 6 16 0,-2 5-1920 0,1 3-384 16,-2 5-80-16,2 0-16 0,-2 1 176 0,1-1 48 15,-1 0 0-15,0 0 0 0,-1-1-384 0,1-3-80 16,-2-3-16-16,1-3 0 0,-1-3-400 0,1-3 0 16,0-3 0-16,0-4 0 15,1-5-1712-15,0 0-320 0,-4-2-64 0</inkml:trace>
  <inkml:trace contextRef="#ctx0" brushRef="#br0" timeOffset="62757.24">11920 2778 7359 0,'-3'-5'656'0,"0"-1"-528"15,-1-2-128-15,1-1 0 0,-1-1 3904 0,1-1 736 16,2-1 160-16,0-1 16 0,1-1-3024 0,2-1-624 15,2 1-112-15,1-3-32 0,4-3-256 0,0 1-48 16,2 0-16-16,4-2 0 0,4-1 80 0,2 1 16 16,5-1 0-16,3 1 0 0,2 2-464 0,3-2-80 15,1 1-32-15,2 0 0 0,4 0-224 0,3 3 0 16,0 0 0-16,0 1 0 0,-1 3 0 0,0 1 0 16,0 4 0-16,-12 4 0 0,3 4 0 0,1 1-320 15,1 4 64-15,14 6 0 16,-4 4-576-16,-4 3-128 0,-4 4 0 0,-6 2-16 15,-3 3-48-15,-6 3 0 0,-3 3 0 0,-9-6 0 0,-2 7 704 0,-5 4 128 0,-4 3 16 0,-4 5 16 16,-5 6 720-16,-6 4 144 0,-6 1 16 0,-4 4 16 16,-6 3 96-16,-4 0 0 0,-2-2 16 0,-19 22 0 15,2-9-592-15,2-6-128 0,2-7-128 0,1-7 176 16,2-5-2128-16,1-8-416 0,-1-7-96 16,0-10-16-16,1-9 1648 0,2-7 320 0,-1-9 64 0,3-8 0 0,0-8 1472 15,4-6 304-15,3-4 48 0,4-7 16 0,4-4 416 16,5-6 96-16,3-8 16 0,6 0 0 0,4-2-288 0,6-2-48 15,7-3-16-15,7 2 0 0,8 1-1184 0,8 0-224 16,8-3-160-16</inkml:trace>
  <inkml:trace contextRef="#ctx0" brushRef="#br0" timeOffset="63299.84">13048 2751 25855 0,'0'0'1152'0,"0"0"224"0,0 0-1104 0,0 0-272 16,0 0 0-16,-3 8 0 0,0 2 1744 0,0 5 304 15,1 7 48-15,0 3 16 0,1 4-720 0,0 1-144 16,0 0-32-16,0 0 0 0,0-2-448 0,1-1-80 16,-2 1-32-16,1-4 0 0,0-2-336 0,0-5-80 15,1-3-16-15,1-3 0 0,1-5-32 0,-2-6-16 16,6 1 0-16,2-6 0 0,0-5 816 0,2-4 160 15,2-6 48-15,-3 3 0 0,3-6-448 0,2-1-96 16,2-4-16-16,3-4 0 0,1-4-416 0,4-2-96 16,4-2 0-16,5 2-128 0,6 2 0 0,5 0-144 15,1-1-16-15,26-9 0 16,-1 9-2528-16,-1 9-496 0</inkml:trace>
  <inkml:trace contextRef="#ctx0" brushRef="#br0" timeOffset="80833.27">12009 4299 911 0,'0'0'0'0,"0"0"0"0,0 0 0 0,0 0 0 15,0 0 6608-15,0 0 1248 0,0 6 240 0,0 0 48 16,1 1-5792-16,0 1-1168 0,-1 0-224 0,1 1-64 0,-2 1 416 0,1 0 80 15,0 2 16-15,0 1 0 16,-3 0-896-16,1 1-192 0,0 1-16 0,0 1-16 0,1 0-96 0,-1 2-32 16,0 0 0-16,0-1 0 0,1 1-160 0,1-1 160 15,-1 0-160-15,1-2 160 0,0-1-160 0,0-1 0 16,0-2 0-16,1 0 0 0,-1-2 0 0,0 0-224 16,1-3 32-16,-1-2 0 15,1-1-2048-15,-1-3-384 0,0 0-96 0</inkml:trace>
  <inkml:trace contextRef="#ctx0" brushRef="#br0" timeOffset="81279.02">11973 4471 17503 0,'0'-7'768'0,"1"3"176"16,-1-2-752-16,2-1-192 0,-1 0 0 0,0-1 0 0,2-1 3200 0,0 1 592 15,1 0 128-15,2-1 32 0,1 0-2416 0,2 1-464 0,0 0-112 0,3 1 0 16,1-1-480-16,7 0-96 0,0 1 0 0,-1 3-16 16,-1 1-368-16,-1 1 0 0,-2 2 0 0,-5 0 0 15,-2 0 0-15,0 3 0 0,0-2 0 0,-2 2 176 16,0 0 144-16,0 2 16 0,-2 1 16 0,-1 0 0 16,-1 0-352-16,-1 1 0 0,-2 0 0 0,-1 2 0 15,0-1 0-15,-2 0 0 0,-1 0 0 0,-1-1-128 16,-1 1 128-16,-1-2 0 0,-1 0 0 0,-1 1 0 15,0-3 0-15,0 0 0 0,0-2 0 0,0 2 0 0,-1-2 0 0,0 0 0 16,1-1 0-16,1 0 0 0,2 2 0 0,-1-1 0 16,2-1 0-16,0 1 0 0,2 2 0 0,1 0 0 15,2-1 0-15,1 1 0 0,0 0 0 0,4 1 0 16,0 0 0-16,3 0 0 0,2 0 0 0,1 1 128 16,1 1-128-16,1 0 128 0,1 0-128 0,1 0 0 15,-1 2 0-15,-1 0 128 0,-1 0-128 0,-1-1 0 16,0-1 0-16,0 0 0 0,-2-1 0 0,-1 0 0 15,-1-2 0-15,0-2 0 0,-2 0 0 0,0 0 0 16,0-1 0-16,0-2 0 0,-2 1 0 0,0-3 0 16,1-2 0-16,0-1-16848 0</inkml:trace>
  <inkml:trace contextRef="#ctx0" brushRef="#br0" timeOffset="82394.67">12434 4393 29087 0,'0'0'1280'0,"0"0"272"0,0 0-1232 0,0 0-320 16,0 0 0-16,2-1 0 0,2 0 512 0,-1 0 32 15,1 0 16-15,0-1 0 0,1 1-80 0,0 0-16 16,0-1 0-16,0 2 0 0,1-1-336 0,0 0-128 16,-2 1 0-16,2 0 0 0,0-2 384 0,-2 2-32 15,0 2 0-15,0-2 0 0,-4 0-32 0,2 3 0 0,0 0 0 0,-2 1 0 16,0 1-320-16,0 0 0 0,-2 1 0 0,-1 0 0 16,-1-1 0-16,0-1 0 0,0 1 0 0,-1 0 0 15,1-1 0-15,-1-2 0 0,0 0 0 0,0-2 0 16,0 1 128-16,0 0-128 0,1 1 160 0,1-1-160 15,3-1 192-15,0 0-48 0,0 0-16 0,0 0 0 16,0 0 128-16,0 0 32 0,0 0 0 0,0 0 0 0,3 2-64 0,1-1-16 16,1 0 0-16,2 0 0 0,0 1 0 0,1 0 0 15,0 0 0-15,0 0 0 0,1-1-208 0,-1 1 0 16,-1 0 128-16,-1 1-128 0,-1-1 0 0,-1 1 0 16,-2 0 0-16,0 2 0 0,-2 0 0 0,-1-1 0 15,-1 2 0-15,-1 0 0 0,-2 1 384 0,0-1-32 16,-2 0 0-16,1 0 0 0,-2 1-144 0,1-2-16 15,-1 0-16-15,-1 1 0 0,0-2-176 0,-1 0 0 16,0-1 0-16,-1-1 0 16,-2-1-2944-16,0-1-512 0</inkml:trace>
  <inkml:trace contextRef="#ctx0" brushRef="#br0" timeOffset="83115.23">11852 4303 3679 0,'1'-6'160'0,"1"3"32"0,-1-1-192 0,0-1 0 15,1 0 0-15,0-2 0 0,1-1 4192 0,1-1 800 16,1 0 144-16,2 0 48 0,2-1-2048 0,1 0-416 16,0-1-80-16,4 1-16 0,2-1-528 0,3-1-112 15,4 0-32-15,3 0 0 0,4 0-1184 0,1 1-224 16,1 0-48-16,16-2-16 0,-6 1-352 0,-1 4-128 15,0 2 0-15,-2 2 144 0,0 2-144 0,-2 2 0 16,-2 1 0-16,-11 1 0 0,3 1 0 0,1 1 0 16,3 1-160-16,1 2 160 0,-2 2-272 0,-1 0 32 15,-2 1 16-15,-2 1 0 0,-1 1 96 0,0 2 128 0,-1 2-208 16,-2 3 80-16,0 2 128 0,-2 3-128 0,-1 3 128 0,-2 1-128 16,-4 1 128-16,-3 2-160 0,-3-1 160 0,-6 1-160 15,-3 1 32-15,-8 0 0 0,-7 1 0 0,-5-1 0 16,-7 1 128-16,-5-3 0 0,-7-1 0 0,-3-2-128 15,-5-2 128-15,-3-1 256 0,-1-4-64 0,-2-1-16 16,-1-1-48-16,0-4 0 0,1-3 0 0,0-4 0 16,-1-5 16-16,2-4 0 0,0-2 0 0,1-6 0 15,-1-3 432-15,2-3 96 0,2-2 16 0,-22-17 0 0,15 0 256 16,10-3 48-16,7-1 16 0,11 3 0 0,7 3 16 0,9 2 0 16,8 1 0-16,8 0 0 0,8-1-592 0,9-2-112 15,8-1-32-15,9 0 0 0,9 3-288 0,10 3-192 16,12 5 16-16,6 3 16 15,4 2-1760-15,3 4-336 0,3 5-80 0</inkml:trace>
  <inkml:trace contextRef="#ctx0" brushRef="#br0" timeOffset="89411.07">1766 5003 8287 0,'-1'4'368'0,"1"0"80"0,0-4-448 0,0 6 0 0,-1-1 0 0,0 0 0 16,0 0 4320-16,0 0 784 0,0-1 144 0,1-4 48 15,-2 4-2640-15,2-4-528 0,-2 4-96 0,2-4-32 16,0 0-1104-16,0 0-208 0,-4 2-48 0,4-2-16 15,0 0-48-15,0 0-16 0,-4-3 0 0,2-1 0 0,-1-2 176 0,1 1 32 16,1-1 16-16,-1-2 0 0,-1 0-272 0,2-2-48 16,1 1-16-16,-1-2 0 0,0-1-320 0,0-2-128 15,1-1 0-15,0-1 0 0,1 0 0 0,2-1 0 16,-1-3-128-16,2-1 128 0,0 1 0 0,2 1 0 16,0 2 0-16,2 0 0 0,-2-2 0 0,1 5 0 15,-1 1-208-15,0 1 64 0,-2 0 144 0,1 2-208 16,0 2 80-16,-1-1 128 0,0 4-304 0,0-1 64 15,0 2 16-15,0 2 0 0,0 1-48 0,-4 1-16 16,6 2 0-16,0 1 0 0,0 1 48 0,-1 2 16 16,0 0 0-16,0 3 0 0,-1-1 224 0,1 3-192 15,0-1 192-15,0 5-192 0,-2 1 192 0,-2 2-144 16,1 2 144-16,0 1-128 0,-1-1 128 0,1 3-192 16,-3 0 192-16,1-1-192 0,0-2 192 0,0-1-160 0,0-1 160 0,0-2-160 15,0 0 160-15,0-3 0 0,-1 0 0 0,1-3 0 16,-1-1 0-16,0 0 0 0,0-2 0 0,0 0 0 15,1-7-192-15,0 0 0 0,0 4 0 0,0-4 0 32,0 0-1808-32,0 0-368 0,4-4-80 0,0-1-16 15,0 0-656-15,0-2-128 0</inkml:trace>
  <inkml:trace contextRef="#ctx0" brushRef="#br0" timeOffset="89546.59">1918 4910 23039 0,'-5'-3'2048'0,"-4"0"-1648"0,-2-1-400 0,-1 1 0 16,0 1 2816-16,-1 0 464 0,-1 0 112 0,0-1 0 0,-1 1-2176 0,0 1-448 16,-1-1-96-16,1 1-16 15,-1 0-1824-15,1 1-368 0,0 0-80 0,0 1-8560 16,3 0-1728-16</inkml:trace>
  <inkml:trace contextRef="#ctx0" brushRef="#br0" timeOffset="90086.85">2125 4723 6447 0,'0'19'576'0,"0"-6"-576"15,0 1 0-15,-1 1 0 0,0 3 1920 0,0 1 256 16,-1-1 64-16,-1 0 16 0,0-2-656 0,0 0-128 16,-1-1-16-16,1-3-16 15,1-2-1440-15,-1 0-528 0,1-3 16 0,0 0-7760 0</inkml:trace>
  <inkml:trace contextRef="#ctx0" brushRef="#br0" timeOffset="90546.07">2079 4737 7359 0,'0'0'320'0,"2"-4"80"0,1 0-400 0,2 0 0 0,1-1 0 0,1 2 0 16,3 1 4416-16,0 0 816 0,2 1 144 0,2 1 48 16,1 1-4192-16,-1 0-832 0,1 1-160 0,-2 0-48 0,-1 0 304 0,-2 1 48 15,-2 1 16-15,-2 0 0 0,-2 2 352 0,-1-1 80 16,-2 1 16-16,-1 2 0 0,-1 0-512 0,-1 2-112 16,-1 0 0-16,-2-1-16 0,-2 0-16 0,-1 0 0 15,1 2 0-15,-1-3 0 0,-1 1-144 0,-1-1-16 16,1 0-16-16,-1-3 0 0,0-1-176 0,0-1-176 15,0 0 48-15,0-1 0 0,2-1-16 0,1-1 0 16,2 0 0-16,0 0 0 0,5 0 144 0,0 0 0 16,0 0 0-16,0 0 128 0,0 0 0 0,7-2 16 15,0 0 0-15,3 1 0 0,2 0 0 0,3-1 0 16,1 0 0-16,3 0 0 0,2-1-144 0,2 1 192 0,1 1-192 16,0 0 192-16,-1 1-192 0,-5 2 0 15,-3 2 0-15,-5 1 0 0,-3 2 0 0,-4 2 0 0,-2 1 0 0,-3 2-176 16,-2 1 384-16,-3 0 80 0,-1 0 16 0,-4 0 0 15,0 1 80-15,-3-1 32 0,-3 0 0 0,0-1 0 16,-2-2-160-16,-1 0-16 0,-1-1-16 0,-1-1 0 16,-1-1-224-16,1 0 144 0,0-2-144 0,-1-2 128 31,1-1-1792-31,2 0-352 0</inkml:trace>
  <inkml:trace contextRef="#ctx0" brushRef="#br0" timeOffset="147207.4">3702 4689 11055 0,'0'0'976'0,"0"-4"-784"0,-1 0-192 0,1 0 0 15,0 4 2736-15,-1-4 496 0,0 1 96 0,1 3 32 16,0 0-1248-16,0 0-256 0,0 0-64 0,0 0 0 16,0 0-912-16,0 0-192 0,0 0-48 0,3 8 0 15,-1 0-272-15,-1 1-64 0,0-1-16 0,-2 1 0 16,1 1 240-16,-1 2 48 0,-1 1 16 0,1 1 0 15,-2 1-48-15,1 1-16 0,-1 1 0 0,0 1 0 0,1 0-160 0,0 0-48 16,0-3 0-16,1 1 0 0,-1-2-320 0,-1 0 128 16,1-3-128-16,2-1 0 0,-2-1 128 0,1-1-128 15,-1 1 128-15,1-1-128 0,1-2 0 0,-1 0 0 16,0-1 0-16,1-5 0 16,0 0-512-16,0 0-160 0,0 0-32 0,0 0-16 15,0 0-1712-15,0 0-352 0,0 0-64 0</inkml:trace>
  <inkml:trace contextRef="#ctx0" brushRef="#br0" timeOffset="147759.75">3613 4722 13823 0,'0'0'608'0,"2"-3"128"0,-1-1-592 0,2 1-144 0,-3 3 0 0,4-2 0 16,0-1 2880-16,1 0 560 15,1 2 96-15,0-1 32 0,2 0-1936 0,0 2-384 0,0-2-80 0,2 2-16 16,-1 0-384-16,1 1-64 0,0 0-32 0,-1 0 0 16,0 0-144-16,-1 1-16 0,0 0-16 0,-2 0 0 15,0 1-144-15,1-1-32 0,-2 1 0 0,-1 2 0 16,0 0-160-16,-1 1-32 0,0 0-128 0,-1 1 192 15,-1-1-192-15,-1 0 0 0,-1 2 0 0,-1-2 0 0,-1 2 0 16,0-1 0-16,-1 0 0 0,-1 3 0 0,0-2 0 0,-1 1 0 16,0-5 0-16,0 3 0 0,0-1 0 0,1-2 144 15,0 0-144-15,0-1 128 0,0 1-128 0,-1-2 128 16,1 0-128-16,1-1 128 0,4-1-128 0,0 0 128 16,-4 1-128-16,4-1 128 0,0 0-128 0,0 0 0 15,0 0 144-15,0 0-144 0,0 0 0 0,0 0 0 16,5 2 0-16,1 2 0 0,1-3 0 0,1 2 0 15,1-1 0-15,1 1-128 0,0-1 128 0,0 1 0 16,0 0 0-16,0 0 0 0,-1 0 0 0,0 0 0 16,-2 2 0-16,-1 1-128 0,-1 0 128 0,-2 0-128 15,-1 0 128-15,-1 1-128 0,-2 0 128 0,0 0 0 16,-2 2 0-16,-2-2 0 0,0 0 0 0,-1 0-160 16,-1 1 160-16,0 1 0 0,-1-2 0 0,-1-1 0 15,-2 2 0-15,2-3 0 0,-2 0 0 0,0 2 0 16,-1-2 0-16,-1 1 0 0,0-1 0 0,0 0 0 15,0 0 0-15,-1-1 0 16,1-2-1568-16,0 0-256 0,1-1-48 0,1-2-12544 0</inkml:trace>
  <inkml:trace contextRef="#ctx0" brushRef="#br0" timeOffset="149803.85">3958 4529 22511 0,'0'0'992'0,"0"0"224"0,0 0-976 0,0 0-240 15,5-1 0-15,-5 1 0 0,5 3 496 0,0 0 48 16,0 4 16-16,-1 0 0 0,0 0-304 0,0 2-64 0,-2 1-16 0,2 3 0 16,-3 1 304-16,0 0 64 0,-2-1 16 0,0 1 0 15,-1-3 640-15,0 1 128 0,-1 1 16 0,2-2 16 16,-2-1-496-16,1 0-96 0,0 0-32 0,1 0 0 15,0 0-496-15,0-1-112 0,1-3 0 0,0 2-128 16,0-3 176-16,0 0-176 0,0-1 160 0,0 1-160 16,0-5 0-16,0 0-288 0,0 0 32 0,0 0 16 15,0 0-1424-15,0 0-272 0,6-2-64 0,-1-2-7024 16,1 0-1408-16</inkml:trace>
  <inkml:trace contextRef="#ctx0" brushRef="#br0" timeOffset="149958.72">4083 4667 15663 0,'0'0'1392'0,"0"0"-1120"16,0 0-272-16,0 0 0 0,-5-2 4144 0,-1 2 768 16,1-1 144-16,-1 2 48 0,-1-1-2608 0,-1 2-512 15,-2-2-96-15,-1 2-32 0,0-2-1040 0,-1 1-224 16,-2-1-32-16,-1 1-16 0,0 1-384 0,-1 0-160 16,0 1 128-16,0-2-128 15,0 2-1072-15,0 0-288 0,0-1-64 0</inkml:trace>
  <inkml:trace contextRef="#ctx0" brushRef="#br0" timeOffset="150661.79">4272 4871 911 0,'0'0'0'16,"0"0"0"-16,2-3 0 0,0 1 0 15,-2 2 7024-15,0 0 1312 0,0 0 272 0,2-3 48 16,-2 3-5232-16,0 0-1056 0,0 0-192 0,0 0-64 16,0 0-1504-16,0 0-304 0,0 0-64 0,-5 5-16 0,-3-1-224 0,-1 1 0 15,-1-2 0-15,-1 2 0 0,-1-1 0 0,-3 0 0 16,-2-1 0-16,3 0 0 0,0-2 0 0,1 1 0 15,-1 0 128-15,2 0-128 0,0-2 0 0,1 0 144 16,1 0-144-16,2 0 128 16,0 0-448-16,1 0-112 0,1-2-16 0,1 0 0 15,5 2-3264-15,-4-1-640 0</inkml:trace>
  <inkml:trace contextRef="#ctx0" brushRef="#br0" timeOffset="150887.79">4225 4950 23551 0,'0'0'1040'0,"6"-2"224"0,-2 0-1008 0,0 1-256 15,-4 1 0-15,0 0 0 0,4-3 2288 0,-1 1 400 16,-3 2 96-16,0 0 16 0,0 0-848 0,0 0-160 16,0-2-48-16,0 2 0 0,0 0-688 0,0 0-144 0,-6 1-16 0,-2 0-16 15,-2 2-400-15,-1 0-80 0,-2-1-16 0,-2 2 0 16,0-2-192-16,0 0-64 0,0 0 0 0,-1 2 0 31,0-1-896-31,0 0-176 0,0-1-32 0,0 1-16 16,0-2-2288-16,1 0-464 0</inkml:trace>
  <inkml:trace contextRef="#ctx0" brushRef="#br0" timeOffset="151638.37">4489 4546 9215 0,'0'0'400'0,"0"0"96"15,4-4-496-15,0 1 0 0,-4 3 0 0,0 0 0 16,0 0 3776-16,0 0 640 0,5 0 144 0,-1 3 32 0,0 0-3328 0,0 3-672 16,-1 2-128-16,0 0-16 0,-1 2-192 0,0 1-48 15,-1 3 0-15,0 0 0 0,0 0 208 0,-1 2 32 16,-2 1 16-16,-1-1 0 0,0 0 432 0,-1 2 64 15,-1 2 32-15,-1-1 0 0,0 3-288 0,-1 0-48 16,0-2-16-16,0 0 0 0,-1-1-384 0,0-3-64 16,1-2-32-16,1-2 0 0,-2-3-160 0,2-1 128 15,1 0-128-15,0-4 128 0,1 0-128 0,4-4 160 16,0 0-160-16,0 0 160 0,-4 0 224 0,4 0 32 16,0 0 16-16,-3-4 0 0,3 4-16 0,0 0 0 15,0-6 0-15,1 1 0 0,1 0-288 0,1 1-128 16,-3 4 0-16,4-5 128 0,1 1-128 0,-1 2 0 15,0 1 0-15,-4 1 0 0,5 0-176 0,-5 0 176 0,4 3-128 0,-1 2 128 16,-1 1-160-16,0 2 160 16,-2 0-192-16,0 2 192 0,-2 0-192 0,0 2 192 15,-1 1-192-15,-2 1 192 0,-1 2 0 0,0 3-128 16,-1 2 128-16,4-6 0 0,-3 3 0 0,1 0 0 16,0 2 0-16,1-1 0 0,0 0 0 0,1 0 0 0,1-1 0 15,0 0 0-15,2-1 0 0,0 0 0 16,2 0 0-16,1-1 0 0,0-1 304 0,2-1-48 0,0-2 0 0,1 0 0 15,0-2 192-15,1-2 16 0,0-2 16 0,1 1 0 32,1-2-1312-32,1 0-272 0</inkml:trace>
  <inkml:trace contextRef="#ctx0" brushRef="#br0" timeOffset="155962.43">4933 4764 22623 0,'0'0'1008'0,"5"-3"208"0,-2-1-976 0,-3 4-240 16,3-4 0-16,-3 4 0 0,0 0 768 0,0 0 128 15,-3-3 0-15,-1 1 16 0,-2 2-704 0,0-1-208 16,-3-1 0-16,-3 1 128 0,-2 2-128 0,-2 1 0 16,-3-2 0-16,0 1 128 0,0 1-128 0,-2 1 0 15,1 0-176-15,2 2 176 0,0 1 0 0,0 1-144 0,2 3 144 0,1-1 0 16,3 0 0-16,0 0 0 0,3 0 0 0,1 0 0 15,2 1 0-15,2-1 0 0,1 0 0 0,3-1 0 16,2 1 0-16,1-1 0 0,2 1 192 0,1-1-64 16,2-1 704-16,2 1 160 0,1-3 32 0,2 0 0 15,1 1-16-15,1-2 0 0,0-2 0 0,1 0 0 0,2-1-416 16,2 0-80-16,3-2 0 0,0 0-16 16,0-1-1104-16,-1-1-224 0,-5 1-32 0,-1 0-16 15,-5 1-2016-15,-1-1-416 0</inkml:trace>
  <inkml:trace contextRef="#ctx0" brushRef="#br0" timeOffset="160235.32">5137 4837 30927 0,'0'0'1360'0,"4"-4"304"16,1 1-1344-16,0 0-320 0,-1 1 0 0,1 0 0 15,-5 2 1088-15,0 0 128 0,5 3 48 0,-2 2 0 0,2 3-1008 0,-1 0-256 16,1 3 0-16,-1 2 0 0,0-2 0 0,-1 1 0 16,0 0 0-16,-2-1 0 0,-2 0 0 0,-1 0 0 15,0-1 0-15,-1 0 0 0,0-1-176 0,-1-2-16 16,0 0-16-16,1-3-15344 15</inkml:trace>
  <inkml:trace contextRef="#ctx0" brushRef="#br0" timeOffset="165971.04">5524 4644 4607 0,'0'0'400'0,"0"0"-400"16,2 5 0-16,0-2 0 0,-2-3 3712 0,2 5 640 15,-1 2 144-15,0-2 32 0,0 1-2672 0,-1 0-544 16,1 0-96-16,-2 1-32 0,-1 1-816 0,1 1-176 16,-1 0-16-16,1 1-16 0,-1 0-160 0,0 0 0 15,-1-1 0-15,2 0 128 0,-1 0 384 0,0 0 80 0,0 1 16 0,0-2 0 16,1 0 336-16,0 0 64 0,0 0 16 0,-1 1 0 16,1-1-96-16,0 1-16 0,0 0 0 0,0-2 0 15,1 0-496-15,0 1-96 0,0 0-32 0,1-1 0 16,0-1-160-16,2 0-128 0,0 0 192 0,0-1-192 15,0 0 384-15,0-1-16 0,1-1-16 0,1 0 0 16,1-1 96-16,-1 0 32 0,0 0 0 0,2 0 0 16,0-2-208-16,1 0-32 0,0 1-16 0,1-2 0 15,1 0-224-15,0-1 144 0,-1-1-144 0,0 1 128 16,-1 2-128-16,-1-2 0 0,0 0-160 0,-1 0 160 16,-1 1-1536-16,0 1-224 0,-5 0-32 0,0 0-16 15,3-3-928-15,-3 3-176 0,0 0-32 0,0 0-16 0</inkml:trace>
  <inkml:trace contextRef="#ctx0" brushRef="#br0" timeOffset="166271.51">5674 4829 21183 0,'0'0'944'0,"0"0"192"0,0 0-912 0,0 0-224 15,0 0 0-15,0 0 0 0,0 0 3840 0,0 0 736 16,0 0 144-16,0 0 16 0,0 0-3632 0,0 0-720 16,0 0-160-16,-4 2-32 0,-2 0-192 0,1 0 0 0,-1-1 0 0,-2 0 0 15,0-1 0-15,-1 0 0 0,-1 0 0 0,1 0 0 16,-1-1 0-16,2-1 0 0,-1 1 0 0,0 0 0 15,1 0 0-15,2-1 0 0,1 2 0 0,-1-1 0 32,1 1-1440-32,1-1-336 0,4 1-64 0,-4-2-8592 0,0 0-1728 0</inkml:trace>
  <inkml:trace contextRef="#ctx0" brushRef="#br0" timeOffset="166531.32">5763 4656 22111 0,'5'-2'1968'0,"1"-2"-1584"16,0 0-384-16,0 1 0 0,0 0 1808 0,-2 1 288 15,-4 2 48-15,4-4 16 0,-1 0-1120 0,-3 4-208 16,0-5-64-16,0 5 0 0,-4-5 0 0,-2 1 0 15,-2-1 0-15,-3 2 0 0,-4 1 16 0,-1 1 0 16,-2 0 0-16,-2 3 0 0,-1-1-464 0,-1 3-80 16,-1 2-32-16,0-2 0 15,1 0-1296-15,-1-1-272 0,2 0-48 0</inkml:trace>
  <inkml:trace contextRef="#ctx0" brushRef="#br0" timeOffset="180763.27">5936 4942 20271 0,'0'0'1792'0,"0"8"-1424"15,-1 1-368-15,0 1 0 0,-1 3 624 0,-1 0 48 16,1 3 16-16,0 0 0 0,1 1-512 0,0-6-176 0,1 0 0 0,1 0 144 31,-1 1-1024-31,0-1-208 0,1 6-32 0,-1-3-16 0</inkml:trace>
  <inkml:trace contextRef="#ctx0" brushRef="#br0" timeOffset="187109.7">6272 4664 16927 0,'1'-5'752'0,"-1"5"144"0,0 0-704 0,2-5-192 0,-1 1 0 0,0 0 0 15,-1 4 1776-15,0 0 320 0,0 0 64 0,0 0 16 0,0 0-144 0,0 0-32 16,-1 7 0-16,0 2 0 0,0 4-1136 0,-1-1-224 16,-1 4-64-16,0 1 0 0,-1 3-240 0,0 2-48 15,0 3-16-15,-1 1 0 0,1 0 16 0,0 0 0 16,0-3 0-16,0-3 0 0,1-2-160 0,1-2-128 16,0-1 192-16,1-3-192 0,-1-2 160 0,2-2-160 15,-1-2 128-15,1-6-128 16,0 6-544-16,0-6-192 0,0 0-32 0,0 0-14736 15</inkml:trace>
  <inkml:trace contextRef="#ctx0" brushRef="#br0" timeOffset="187396.13">6209 4670 14735 0,'0'0'1312'0,"5"0"-1056"15,1 1-256-15,0 3 0 0,0-1 2544 0,1 1 448 16,2 3 80-16,1 1 32 0,1 2-1392 0,1 2-288 16,3 2-48-16,-1 0-16 0,2 0-480 0,1 2-112 15,1 3 0-15,-1 1-16 0,0-1-496 0,-2-1-80 0,-1-2-32 0,-3-1 0 16,-2-1-144-16,-1-1 128 0,-1-2-128 0,-3-2 128 16,-2 0 96-16,-3 0 16 0,-2-1 0 0,-2 0 0 15,-1-1 144-15,-4 0 16 0,-4 0 16 0,-3-1 0 16,-1-2 32-16,-1 0 0 0,-1-1 0 0,0 1 0 15,1-4-240-15,0 1-32 0,0 0-16 0,0 0 0 16,1 1-336-16,0 0-64 0,1-1-16 0,0 0-16736 16</inkml:trace>
  <inkml:trace contextRef="#ctx0" brushRef="#br0" timeOffset="188297.55">6519 4453 17503 0,'0'0'768'0,"2"-4"176"0,0 1-752 0,-2 3-192 15,0 0 0-15,4-2 0 0,0 0 2096 0,-4 2 384 16,5 0 80-16,0 2 0 0,0-2-1984 0,-1 2-416 16,0-2-160-16,0 2 128 0,0 0-128 0,1 0 0 15,-5-2 0-15,5 1 0 0,0 0 384 0,-5-1 0 16,6 2 0-16,-6-2 0 0,5 0 448 0,0 1 64 15,-5-1 32-15,5 1 0 0,-5-1-240 0,5 1-48 16,0-2-16-16,-2 3 0 0,1 2-352 0,-1-2-64 16,-3-2-16-16,6 4 0 0,-2 1-192 0,1 2 128 15,-2 0-128-15,1 1 0 0,-1-1 144 0,-1 1-144 16,-1 1 128-16,-2 3-128 0,0 0 0 0,-1 2 0 16,-1 0 0-16,-2 0 0 0,0 3 0 0,-1-1 0 15,0-1 0-15,-1 1 0 0,0-1 128 0,0 0 32 16,-1 1 16-16,1-1 0 0,1 0-48 0,0-1-128 15,1-1 192-15,0 1-64 0,0-1-128 0,3-5 0 16,-1 1 0-16,0 1 128 0,2-1-128 0,-1 1-176 16,0 0 48-16,1 0 0 0,-1-2 0 0,2 0 0 15,-1-2 0-15,1 0 0 0,0-1 128 0,0 0 0 0,1-2 0 0,1 1 0 16,1 0 0-16,0-2 0 0,0 0 0 0,0 0 0 16,2-1 0-16,-1 0 0 0,2-1 0 0,-1 0 128 15,1-2-128-15,-1 0 0 0,0 0 0 0,-1 0 0 16,0-1 0-16,0 1 0 0,-2-1 0 0,-1 1 0 15,-1 2-128-15,0 0 0 0,0 0 0 0,0 0 0 16,-3-2 128-16,0 2-128 0,0 1 128 0,-1 2-128 0,-2 2 128 16,2 0-192-16,-1 2 192 0,0 1-192 15,1 2 192-15,0-1 0 0,2 1-144 0,-1 5 144 16,0 2 0-16,1-1 0 0,2-1-144 0,0 1 144 0,2 1 0 0,-1-6 0 16,1 2 0-16,0 1 0 0,1 0 336 0,-1 0 32 15,0-1 0-15,0 1 0 0,0-1 32 0,0 1 16 16,-2-3 0-16,-2 2 0 0,0-1-224 0,-2 0-32 15,-3 1-16-15,-1 1 0 0,-2-1 80 0,-2-1 16 16,-3 1 0-16,-2 1 0 0,-2-1 144 0,-2 0 48 16,-2 1 0-16,-1 0 0 0,1 0-224 0,0-1-32 15,-2 1-16-15,2 0-18064 0</inkml:trace>
  <inkml:trace contextRef="#ctx0" brushRef="#br0" timeOffset="205975.69">7512 5021 14735 0,'0'0'1312'0,"0"0"-1056"16,-1 4-256-16,0 2 0 0,-1 0 1376 0,0 0 224 15,0 0 32-15,0 1 16 0,0-1-1136 0,0 0-208 0,0-1-48 0,0-1-16 16,-2 1 816-16,2-3 160 0,1 0 48 0,1-2 0 15,0 0 576-15,0 0 112 0,0 0 32 0,-3-4 0 16,2-1 32-16,0-1 16 0,1-2 0 0,0-2 0 16,0-2-1136-16,2-1-208 0,-1 0-48 0,2-3-16 15,1 0-496-15,1-1-128 0,-2-1 0 0,1 0 0 16,0-3 0-16,0 1-128 0,-1-2 0 0,2 1 0 16,-1 0 128-16,1 2-128 0,0 0 128 0,1 2-128 0,-1 3 128 0,1 2 0 15,-1 1 0-15,1 3 0 0,0 1-128 0,-1 2 128 16,1 1-128-16,0 2 128 0,-1 0-304 0,-5 2 32 15,5 0 0-15,-5 0 0 16,3 5-272-16,0 1-48 0,1 1-16 0,-2 3 0 0,0 2 208 0,0 4 32 16,-2 0 16-16,0 4 0 0,0 4 352 0,-1 1-144 15,0 1 144-15,0-1 0 0,-1-4 0 0,0 0-128 16,1-1 128-16,-1-2 0 0,1-3 0 0,0 0 0 16,0-1 0-16,1-3 0 0,0 1-320 0,1-4-64 15,-1 1-16-15,0-3 0 16,0-6-1408-16,0 0-288 0,0 0-48 0</inkml:trace>
  <inkml:trace contextRef="#ctx0" brushRef="#br0" timeOffset="206102.93">7655 4913 10127 0,'0'0'448'0,"0"0"96"0,-1-5-544 0,-1 2 0 16,-1 0 0-16,-2 3 0 0,-1 1 6304 0,-2 1 1152 16,-2 1 224-16,-1 1 64 0,-1-1-5760 0,-4 1-1152 0,0 0-240 0,-3 1-32 15,-3-2-352-15,-2 2-64 0,-1-1-16 0,0 1-12032 16,0 0-2432-16</inkml:trace>
  <inkml:trace contextRef="#ctx0" brushRef="#br0" timeOffset="206742.72">8001 4942 5519 0,'2'-2'496'0,"-2"2"-496"0,0 0 0 0,4 0 0 16,-4 0 7680-16,5 0 1456 0,0-1 272 0,1 1 64 0,0 0-7088 0,2 0-1424 16,0-1-272-16,0-1-64 15,1-2-432-15,-1 0-192 0,1 0 160 0,0-1-160 0,-1-2 0 0,-2 0 128 16,0 0-128-16,-1 0 0 0,-3 1 176 0,0 1-16 15,-2-2 0-15,-1 1 0 0,1 2 384 0,-2-1 80 16,0 3 16-16,2 2 0 0,-5-1-320 0,0 2-48 16,0 3-16-16,-2 2 0 0,0 1-384 0,0 3-96 15,0 1-16-15,0 0 0 16,2 2-416-16,1-1-96 0,0 0-16 0,1 0 0 16,0 0 240-16,1-3 32 0,1 0 16 0,0-2 0 0,1-1 336 0,2-1 144 15,-2-5-128-15,3 5 128 0,1-4 0 0,2 1 0 16,0-1 0-16,2-1 0 15,1-2-1392-15,2 1-288 0,-1 0-64 0</inkml:trace>
  <inkml:trace contextRef="#ctx0" brushRef="#br0" timeOffset="206887.57">8188 4723 39615 0,'-5'-8'3520'0,"-1"-2"-2816"0,-2 0-560 0,-1 0-144 15,-1 0 1712-15,-1 2 304 0,2 1 64 0,1 3 16 32,-1-1-3696-32,0 1-752 0,-2 0-144 0</inkml:trace>
  <inkml:trace contextRef="#ctx0" brushRef="#br0" timeOffset="207498.64">8503 5005 35007 0,'0'0'1552'0,"0"0"320"0,0 0-1488 0,-2 5-384 16,2-5 0-16,0 0 0 15,-4 5 480-15,4-5 32 0,-3 0 0 0,3 0 0 0,-5-2-272 0,1-3-48 16,-1-1-16-16,1-1 0 0,-1-1 352 0,1 0 80 16,-1-2 16-16,2 0 0 0,-2 0 256 0,2-1 48 15,0-1 16-15,1-1 0 0,0-1-80 0,2 0-16 16,0 0 0-16,2 2 0 0,1 0-560 0,1 3-112 16,1 0-32-16,1 0 0 0,0 2-416 0,2 2-96 15,0 0-16-15,1 1 0 16,-1 1-512-16,-1 3-128 0,-1-1 0 0,-1 2-16 15,0-1-976-15,-2 2-192 0,1 2-32 0,0 2-14000 0</inkml:trace>
  <inkml:trace contextRef="#ctx0" brushRef="#br0" timeOffset="207776.61">8577 4936 34207 0,'0'0'1520'0,"3"2"304"0,-3-2-1456 0,6 3-368 15,-3 3 0-15,0-1 0 0,1-1 320 0,-2 2-16 0,2 0 0 0,-1 0 0 32,-1 1-640-32,0-1-128 0,0-1-32 0,-2-5 0 15,0 0-144-15,0 0-16 0,2 5-16 0,-2-5 0 16,0 0-144-16,1-3-16 0,0-2-16 0,0-1 0 16,1-2-1600-16,1-1-320 0,-1-4-64 0,2-1-16 0,-1 0 1744 15,0 0 336-15,1-2 80 0,-1 0 16 0,0-2 864 0,-1 2 160 0,0 0 32 0,-1 1 16 16,0 1 2176-16,1 3 432 0,-2 2 96 0,2 2 16 15,0 2-864-15,0 1-160 0,1 0-48 0,0 0 0 0,-3 4-1504 0,0 0-304 16,0 0-64-16,3-2-16 16,-3 2-2000-16,0 0-400 0,0 0-64 0</inkml:trace>
  <inkml:trace contextRef="#ctx0" brushRef="#br0" timeOffset="208227.38">8837 4938 14735 0,'3'4'1312'0,"-3"-4"-1056"0,0 0-256 0,0 0 0 0,0 0 1856 0,2 4 320 16,-2-4 64-16,0 0 16 0,0 0-752 0,0 0-160 0,0 0-16 0,0 0-16 16,0 0 608-16,0 0 112 0,0 0 16 0,0 0 16 15,-4-1-400-15,4 1-64 0,-4-4-32 0,2 1 0 16,-1-3-384-16,1 2-80 0,1-1-16 0,0-1 0 16,1-1-368-16,2 0-80 0,0 1 0 0,0 0-16 15,1 0-272-15,1 0-48 0,2-1-16 0,1 2 0 16,0 1-288-16,2 0 0 0,0 2 128 0,3 2-128 0,2 1-128 0,-1 2-96 15,0-1-16-15,-2 3 0 16,-2 0-240-16,-1 2-48 0,-2-1-16 0,-1 3 0 0,-3 0 224 0,-2 1 32 16,-1-1 16-16,-2 0 0 0,-2 0 144 0,-1 0 128 15,-1-1-192-15,-1 0 192 0,-2-2 0 0,1-1-128 16,-2 1 128-16,2-2 0 0,-1-1-272 0,0-1 0 16,0-2 0-16,1-2 0 15,0 1-640-15,2-2-128 0,-1-2-32 0,3 0 0 16,0-1-1984-16,2 2-400 0,0-2-64 0</inkml:trace>
  <inkml:trace contextRef="#ctx0" brushRef="#br0" timeOffset="208970.49">9050 4690 18431 0,'0'0'816'0,"0"0"160"0,0 0-784 0,2 7-192 16,-1 2 0-16,-1 2 0 0,-1 2 2448 0,1 2 448 15,0 1 96-15,0 2 16 0,0 1-2416 0,0 2-464 16,-1-1-128-16,0 2 0 0,1-3 0 0,-1-1 0 0,0-2 0 0,1-4 0 16,0 0 0-16,0-2 0 15,0-2 0-15,2-1 128 0,-2-1 640 0,2-1 144 0,-2-5 32 0,0 0 0 16,4 4 176-16,-4-4 32 0,5 1 16 0,1-1 0 16,1 0-480-16,-1-1-112 0,1 0 0 0,0-1-16 15,0 0-384-15,-1 1-176 0,0 0 160 0,0 0-160 16,-1-1 0-16,0 0 0 0,0 2 0 0,0 0 0 15,-5 0 0-15,5 0 0 0,1 2 0 0,0-1 0 16,1 2 0-16,0-1 0 0,-1 1 0 0,2 0 0 0,0-1 128 0,0-1 16 16,2-1 16-16,-1 0 0 0,1 0 96 0,0-2 32 15,-2 0 0-15,2-3 0 0,0 0-32 0,-1 1-16 16,-2-1 0-16,-1 0 0 0,-1-3-32 0,-2 0 0 16,-1 0 0-16,-3 0 0 0,0-1-208 0,-2 1 0 15,-3-2 0-15,-2 1 0 0,-1 2-128 0,-1-1-32 16,-3 3 0-16,1 1 0 15,-2 2-480-15,1 4-112 0,0 0-16 0,0 2 0 16,2 1 176-16,1 1 16 0,1 2 16 0,2 1 0 0,2 0 384 0,1 0 176 16,2 0-160-16,2 1 160 0,1-1 0 0,1 0 0 15,2 1-128-15,1-2 128 0,0-1 0 0,0 1 128 16,2-2 0-16,1 0-128 0,0-3 352 0,1 0-32 16,0-1-16-16,0 0 0 0,2-2-64 0,0 0-16 15,0-4 0-15,1 1 0 0,0-1-80 0,0-2-16 16,1-1 0-16,-1 0 0 0,-1 0-128 0,0 1 0 15,-2-1 0-15,1 1 0 0,-3 0-272 0,-1 1-96 16,-2 0-16-16,-1 1 0 0,-1-1 0 0,-2 5-16 16,1-5 0-16,-1 5 0 0,0 0 256 0,0 0 144 0,0 0-160 0,0 0 160 15,1-3 0-15,-1 3 0 0,0 0-128 0,0 0 128 16,0 0 0-16,0 0 0 0,0 0 0 0,0 0 0 16,0 0 0-16,6 0 0 0,-2 0 0 0,1 0 0 15,-5 0 0-15,6 0 0 0,-1-1 0 0,0 0 0 16,0 0 0-16,0-1 0 0,1-1 0 0,-1 0 0 15,1 1 0-15,0-1 0 0,-1 1 128 0,0 0-128 0,0 2 0 0,0 0 0 16,0-1 0-16,-1 2 0 0,-4-1 0 0,4 3 0 16,0 1 0-16,-1 0 0 0,1 2 192 0,-2-1 0 15,1 1-16-15,0 0 0 0,0-1 16 0,0-2 16 16,0 0 0-16,1 1 0 0,-4-4 48 0,5 2 16 16,-1 0 0-16,-4-2 0 0,5 2 16 0,2-4 0 15,-1 0 0-15,2 0-11968 16,0-4-2400-16</inkml:trace>
  <inkml:trace contextRef="#ctx0" brushRef="#br0" timeOffset="209545.55">9723 4917 16575 0,'0'0'736'0,"-4"1"160"0,-2 0-720 0,1 1-176 16,0 1 0-16,-2-1 0 0,2 0 1152 0,-1 1 192 16,1 0 32-16,0 1 16 0,0-2 448 0,1 0 80 15,4-2 32-15,-5 2 0 0,0-1 96 0,5-1 0 16,-3 0 16-16,3 0 0 0,0 0-64 0,-1-4-16 15,1 4 0-15,-2-5 0 0,2-1-624 0,2 0-128 16,0 0-16-16,2 0-16 0,0 0-784 0,3 0-160 16,1 0-16-16,2 0-16 0,1 1-224 0,2 0 0 15,1 0 0-15,0 2 0 0,0 0-192 0,-1 1 32 16,-1 1 0-16,-2 2 0 0,-3 1-32 0,-1 2 0 16,-1 2 0-16,-3 0 0 0,0 2 192 0,-2 2-208 15,0 1 80-15,-2 0 128 0,0 1-192 0,-4 1 192 16,-2-1-192-16,-1 0 192 0,0-1-128 0,0-1 128 15,-2-1 0-15,-1-1 0 0,-1-1 0 0,1-3-176 16,0-1 176-16,0-3-128 0,0-1-208 0,1-1-48 16,1-4 0-16,1 0 0 15,1-2-64-15,1-1-32 0,1 0 0 0,3 0 0 16,0-1-1696-16,3-2-352 0,1-1-64 0</inkml:trace>
  <inkml:trace contextRef="#ctx0" brushRef="#br0" timeOffset="210220.97">9834 4685 26431 0,'0'0'1168'0,"0"4"240"16,0-4-1120-16,-1 10-288 0,0 2 0 0,-1 2 0 0,0 1 0 0,0 2 0 15,-2 1 0-15,3 3 0 0,-1-1 160 0,0 1-160 16,-1 0 128-16,1 0-128 0,0-3 512 0,0-1 32 16,0-1 0-16,1-4 0 0,0-2 624 0,1-1 128 15,0 0 32-15,1-2 0 0,0-1-96 0,1-2-16 16,-2-4 0-16,0 0 0 0,5 3-384 0,0-2-64 15,1-2-32-15,0-1 0 0,0-2-288 0,1 0-64 16,3 0-16-16,0-2 0 0,-1 0-144 0,1 0-32 16,1 0 0-16,-1 1 0 0,-1 0-192 0,-2 1 0 15,-1-2 0-15,-1 3 0 0,-5 3-208 0,0 0 64 16,0 0 16-16,4 0 0 0,-4 0 128 0,4 2-128 16,-1 2 128-16,0 0-128 0,1 0 128 0,0 0 0 15,0 1 0-15,0-1 0 0,1 1 0 0,0-1 0 16,0-2 0-16,1 0 0 0,-1 1 0 0,0-2 0 15,1-1 0-15,0 0 128 0,0-1-128 0,1-2 128 16,-2 2-128-16,2-2 128 0,1-1-128 0,-1-1 144 16,0-1-144-16,-2 1 160 0,-2-2-160 0,-2 0 0 0,-2-2 0 15,0 1 0-15,-5 0 0 0,0-1 0 0,-2 1-144 0,-2 0 144 16,-3 2-336-16,-1 2 32 0,0 2 16 0,0 1 0 31,-1 2-432-31,2 2-96 0,0 0-16 0,3 3 0 16,1 1 160-16,2 1 32 0,1-1 0 0,4 2 0 0,-1 0 400 0,2 0 96 0,2 1 16 0,2 0 0 15,1-2 128-15,1 0 128 0,1-2-128 0,1 0 176 16,0-1 320-16,-2-1 64 0,2 0 16 0,5 0 0 16,1-2-128-16,0 0 0 0,0-2-16 0,1 0 0 0,0-3-112 15,1-1-32-15,0 0 0 0,1-1 0 0,-1-2-288 0,1 0 128 16,-1 0-128-16,0 0 0 16,-4 0-352-16,-1-2-176 0,-3-1-48 0,-2 1 0 15,-2 0 0-15,-1 1-16 0,-2 1 0 0,-1 0 0 0,0 2 304 0,1 1 64 16,0 4 16-16,0 0 0 0,0 0 208 0,0 0 0 15,0 0 0-15,0 0 0 0,0 0 0 0,0 0 0 16,3 6 176-16,-1 1-48 0,1 0 144 0,0 1 48 16,1 1 0-16,0 0 0 0,0-1-144 0,1 1-32 15,0 0 0-15,-1-3 0 0,0 1 48 0,0-2 16 16,-1 0 0-16,0 0 0 0,1-2-208 0,-1 1 0 16,0-1 128-16,-3-3-128 0,5 1-176 0,-1-1-80 15,0 0 0-15,1-2-16 16,0-1-2464-16,3-4-480 0</inkml:trace>
  <inkml:trace contextRef="#ctx0" brushRef="#br0" timeOffset="210575.83">10346 4627 21183 0,'0'0'1888'0,"6"-1"-1504"0,-6 1-384 0,5 2 0 16,-1 2 1104-16,0 5 160 0,-1 3 16 0,0 2 16 15,-1 2-720-15,1 2-128 0,-1 1-48 0,-1 3 0 16,1 1 448-16,-2 2 96 0,0 1 16 0,0 0 0 15,-2-3 304-15,1-1 64 0,-1-3 16 0,1-3 0 16,-1-3-768-16,0-2-128 0,1-2-48 0,1-2 0 0,0-3-80 16,0-4 0-16,0 0-16 0,0 0 0 15,0 0 16-15,0 0 0 0,3-8 0 0,2-2 0 16,0-2-1184-16,0-2-224 0,0-2-64 0,2-3 0 16,1-3-1552-16,3 0-320 0,4 0-64 0,1-2-16 15,2 0 944-15,-1 1 192 0,-3-3 48 0,-3 2 0 0,-4 2 1920 0,-5 0 576 16,-2 0 32-16,-4 2 0 0,-2 3 2080 0,-1 2 432 15,-2 2 80-15,0 2 0 0,-1 2-992 0,-1 2-208 16,-1 3-32-16,-1 1-16 0,-1 3-1312 0,0 1-256 16,-1 0-48-16,-1 3-16 0,0 0-320 0,0 2-240 15,-1-2 48-15,0 2 0 16,2-1-880-16,-2 0-160 0,0-1-48 0,3 0 0 16,0-1-352-16,2 0-80 0,4 1-16 0,2 1-11520 0</inkml:trace>
  <inkml:trace contextRef="#ctx0" brushRef="#br0" timeOffset="210770.53">10399 4804 13823 0,'24'19'608'0,"-11"-10"128"0,1 2-592 0,2-1-144 16,1 0 0-16,-1 0 0 0,1-2 2912 0,-1 0 544 15,0-2 128-15,-2-2 0 0,0-3-1600 0,0-1-320 16,-4-1-64-16,0-2 0 0,-4-2-400 0,-1-1-80 0,-3-2-16 0,-3-2 0 16,-3-1-512-16,-3 0-96 0,-3 0-32 0,-7-2 0 15,-1 3-208-15,1 4-32 0,-1 4-16 0,2 5 0 16,4 4-208-16,2 3 0 0,3 3-144 0,4 4 144 15,5 4 0-15,3 2 0 0,5 0 0 0,0-2 0 16,4 7 384-16,4 3 80 0,3 7 16 0,2 1-18160 16</inkml:trace>
  <inkml:trace contextRef="#ctx0" brushRef="#br0" timeOffset="-204507.37">1481 5826 7359 0,'0'0'656'0,"0"0"-528"0,0 0-128 0,0 0 0 16,0 0 5280-16,0 0 1024 0,0 0 208 0,0 0 32 16,-2 6-4112-16,1 3-816 0,-1 1-160 0,0 1-48 15,1 3-576-15,-1 1-112 0,1 3-16 0,0 1-16 16,1 0-512-16,0 1-176 0,-1 2 0 0,1 2 144 0,0 0-144 0,0 0 0 16,0 0 0-16,0-3 0 0,-1-3 128 0,1-2-128 15,0 0 192-15,-2-2-64 16,0-2-1344-1,0-1-288-15,2-1-48 0,-2-2-9088 0,1-1-1824 0</inkml:trace>
  <inkml:trace contextRef="#ctx0" brushRef="#br0" timeOffset="-204183.02">1719 5888 15663 0,'0'0'1392'0,"0"0"-1120"0,0 0-272 0,-3-4 0 15,1 0 2816-15,-1 0 496 0,-1 3 96 0,-1-2 32 16,-1 3-1520-16,-1-2-288 0,-1 2-64 0,-1 2-16 15,0-1-400-15,-2 2-64 0,-2-1-32 0,1 0 0 16,-2 1-288-16,0 0-48 0,-1 0-16 0,-1 0 0 16,-1-1-448-16,0 0-112 0,-1 0-16 0,0 1 0 15,1-1-384-15,-1-1-64 0,1 0-32 0,1 0 0 16,-1 2-2160-16,2 0-432 0,1-1-96 0,1 1-11312 16</inkml:trace>
  <inkml:trace contextRef="#ctx0" brushRef="#br0" timeOffset="-203950.25">1573 5969 34495 0,'-6'-5'1536'0,"3"3"304"0,-2 0-1472 0,-1 1-368 15,0 1 0-15,-1 0 0 0,-2 0 1760 0,0 1 288 16,-1 1 48-16,0 1 16 0,-2-1-1136 0,0 0-208 0,-3 0-64 0,-1 1 0 31,-2 2-1232-31,0 2-256 0,0-1-48 0,0 0-16 16,0 1-2336-16,1-2-464 0</inkml:trace>
  <inkml:trace contextRef="#ctx0" brushRef="#br0" timeOffset="-203386.56">2027 5972 2751 0,'0'0'256'0,"0"0"-256"0,0 0 0 0,0 0 0 16,0 0 6304-16,0 0 1216 0,0 0 240 0,0 0 48 16,0 0-5824-16,0 0-1152 0,0 0-256 0,-6 2-32 15,0 1-48-15,-1-1-16 0,-1 0 0 0,0 0 0 16,-2-1 224-16,-2 1 32 0,0 0 16 0,0-2 0 16,0 0-240-16,0 0-32 0,-1 1-16 0,0 1 0 15,0 0-464-15,0-1-160 0,1 1 0 0,2-2 0 16,1 2-3104-16,1 2-640 0,-3-4-112 0,5 1-16 0</inkml:trace>
  <inkml:trace contextRef="#ctx0" brushRef="#br0" timeOffset="-203169.14">2048 6078 23903 0,'0'0'1056'0,"0"0"224"0,0 0-1024 0,-4 0-256 0,-1 0 0 16,0 1 0-16,-2 0 2640 0,0 0 496 0,-1 1 80 0,0 1 32 16,-1 0-1296-16,0 0-256 0,-1 0-48 0,-2-1-16 15,-1 0-832-15,1-1-160 0,-2 0-48 0,-2 1 0 16,2-1-592-16,0 1 0 0,-1-1 0 0,1 2 0 31,2 0-1792-31,0 0-336 0,2 0-64 0</inkml:trace>
  <inkml:trace contextRef="#ctx0" brushRef="#br0" timeOffset="-202011.5">2309 5570 30351 0,'-4'-8'1344'0,"1"3"272"0,-2-2-1296 0,1 1-320 0,1 2 0 0,1 0 0 15,-1 1 1904-15,3 3 304 0,0 0 64 0,0 0 16 16,0 0-976-16,0 0-192 0,0 0-32 0,0 0-16 15,0 0-720-15,0 0-144 0,1 6-16 0,1 1-16 16,-1 3-176-16,-1 1 0 0,1 3 0 0,1 3 0 16,0 2 0-16,0 3 0 0,0 0 0 0,-2 1 0 15,2 1 0-15,-2 1 0 0,0 4 0 0,0 1 0 16,-1 1-128-16,0 0 128 0,-1 1 0 0,-3-3 0 16,1-2-144-16,-1-2 144 0,0-2-192 0,0 0 192 15,-2-2-992-15,1-3-96 0,0-1 0 16,-1-3-16-16,-1-1-16 0,0-3 0 0,1-1 0 15,-1-2 0-15,0-1 832 0,2-1 288 0,-2 0-192 0,1-3 192 0,-1-1 192 0,2 0 128 16,0-1 16-16,0 0 16 0,0-2 160 0,2 0 48 16,2-3 0-16,0 1 0 0,0-1-16 0,2 0 0 15,2-2 0-15,0 1 0 0,2 0-224 0,0-1-32 16,3 0-16-16,0 2 0 0,2 1-144 0,-1 1-128 16,0 2 144-16,0 3-144 0,0 0 128 0,0 2-128 15,0 3 0-15,-2 2 144 0,0 1-144 0,1 3 0 16,-3 1 0-16,1 2 0 0,0 0-416 0,0 1 32 15,0 1 16-15,-3 1 0 0,-2 1 64 0,2 3 16 16,-2 4 0-16,-1 0 0 0,0 2 128 0,-1 0 32 16,0-2 0-16,0-2 0 0,0 0 128 0,2 1 0 15,1 0 0-15,0 1 0 0,0 1 0 0,2-2 0 0,0-1 0 0,2-1 0 16,-1-3 432-16,2-3 16 0,0-1 0 0,2-1 0 16,1-1-128-16,1-1-32 0,1-1 0 0,0-1 0 15,1 0-432-15,0-2-96 0,1-1-16 0,-2-2 0 31,1-2-2448-31,0-2-496 0,-2-1-112 0</inkml:trace>
  <inkml:trace contextRef="#ctx0" brushRef="#br0" timeOffset="-201210.42">2546 5442 6447 0,'0'0'576'0,"0"0"-576"16,0 0 0-16,0 0 0 0,0 0 5312 0,0 0 944 0,0 0 192 0,1 6 32 16,1 1-4800-16,0 0-960 0,0 2-192 0,1 0-32 15,-1 2 208-15,0 2 64 0,-1-1 0 0,0 2 0 16,-1 0 32-16,-1 0 16 0,0 0 0 0,-2-2 0 15,0-1-432-15,0-1-96 0,0-2-16 0,0-2 0 16,0-1-272-16,0-1 0 0,-1-1 128 0,4-3-128 16,0 0 0-16,0 0-144 0,0 0 16 0,0 0-11168 15,0 0-2224-15</inkml:trace>
  <inkml:trace contextRef="#ctx0" brushRef="#br0" timeOffset="-200850.14">2539 5464 34207 0,'11'-7'1520'0,"-4"4"304"16,2-4-1456-16,1 3-368 0,0 2 0 0,0 1 0 0,0 0 960 0,0 2 128 16,-2 1 32-16,-1 1 0 0,0 1-944 0,-1 1-176 15,-1-1 0-15,-1 2 0 0,-2-1-160 0,-2 1 160 16,-2 0 0-16,-1 2-144 0,-2-1 144 0,1 0 0 16,-2 0 0-16,-2 0 128 0,0 0 16 0,-1 1 16 15,1 0 0-15,0-1 0 0,-1-2-160 0,1 0 0 16,1-1 0-16,0 0 128 0,1-1-128 0,0-1 0 15,2 1 0-15,4-3 0 0,0 0 0 0,0 0 0 16,0 0 0-16,0 0 0 0,0 0 144 0,0 0-144 16,4-1 160-16,4 1-160 0,1 0 0 0,2 1 0 15,3 0 0-15,1 1 0 16,2 1-272-16,-1 2-160 0,1 1-16 0,-3 1-16 16,-1 0-160-16,-4 1-16 0,-1-2-16 0,-2 1 0 0,-2 2 928 0,-2 0 192 0,-1-2 48 15,-1 2 0-15,-2-2 144 0,-1 0 48 0,-2 0 0 0,-1-1 0 16,-2-2-320-16,-3-1-64 0,0 0-16 0,-3-1 0 15,1-1-160-15,-2 0-16 0,-1-1-128 0,-1 0 192 32,0 0-1040-32,1 0-224 0,-1 0-32 0,1 0-15952 0</inkml:trace>
  <inkml:trace contextRef="#ctx0" brushRef="#br0" timeOffset="-200393.02">3106 5543 20271 0,'0'0'896'0,"0"0"192"0,0 0-880 0,0 0-208 16,0 0 0-16,0 0 0 0,-4 5 4800 0,1 1 896 15,-2-2 192-15,0 2 48 0,-1-3-4096 0,-2 1-816 0,-2-1-176 0,-1-1-16 16,-1 1-832-16,0-1-304 16,0-1 16-16,-1-1 0 15,0 0-400-15,0 0-80 0,-1-1 0 0,0 1-16 16,2 0-1008-16,0 0-208 0,1-2-48 0,2 2-14000 0</inkml:trace>
  <inkml:trace contextRef="#ctx0" brushRef="#br0" timeOffset="-200099.02">3033 5466 28559 0,'3'-4'2544'0,"1"-2"-2032"15,0 1-512-15,0-2 0 0,0 1 1408 0,2 1 192 16,0 2 48-16,0-1 0 0,0 0-560 0,1 2-128 15,1 0 0-15,0 2-16 0,0 1-304 0,1 1-48 16,0-1-16-16,1 3 0 0,-2 0-192 0,2 1-32 16,0 1-16-16,0-1 0 0,-1 0 96 0,-1-1 16 15,0 2 0-15,-2-1 0 0,0 1-80 0,-1-1-16 16,0 1 0-16,-1 0 0 0,-2 0-352 0,-1 1 0 16,-1 0 0-16,0 0 0 0,-3 1 0 0,-1 0 0 15,0 2 0-15,-3 0 0 0,-2-2 0 0,-1 2-192 16,-3-1 192-16,1 0-192 15,-1 0-336-15,0-1-80 0,0 0-16 0,0 0 0 16,1-2-1536-16,1 0-304 0,1-2-64 0,1 0-16 16,0 0-320-16,2-2-64 0,0 1-16 0,3-5 0 0</inkml:trace>
  <inkml:trace contextRef="#ctx0" brushRef="#br0" timeOffset="-199958.98">3115 5506 12895 0,'4'-7'576'0,"0"4"112"0,-1-2-560 0,0 3-128 0,1-1 0 0,-4 3 0 16,5 1 5440-16,0 3 1040 0,-2 1 224 0,2 5 32 15,-3 1-4816-15,2 4-976 0,-3 3-192 0,1 0-48 16,-1 2-528-16,0-1-176 0,-1 0 0 0,-1-2 0 16,-2-2 0-16,0-3 0 0,-1 1 0 0,-1-3-17728 15</inkml:trace>
  <inkml:trace contextRef="#ctx0" brushRef="#br0" timeOffset="-199487.58">3593 5437 22111 0,'2'-6'1968'0,"-2"6"-1584"0,2-4-384 0,-2 4 0 15,0-3 1744-15,0 3 272 0,-4-3 48 0,-2 3 16 16,0 1-1568-16,-3 1-320 0,-3 1-64 0,-1 2-128 16,-2 1 0-16,0 2 0 0,-2 1 0 0,0 0 0 15,0 1 0-15,0 2 0 0,1 1 0 0,0 2 0 16,2 0 240-16,1 1 80 0,3-1 32 0,2 0 0 16,1-1 560-16,3-2 112 0,2-2 32 0,2-1 0 15,3 0 208-15,1-1 32 0,2 0 16 0,3-2 0 0,2-1-160 16,2-1-16-16,3-2-16 0,0-1 0 0,2-2-544 0,0-1-128 15,-1-3 0-15,2-2-16 16,0 0-1936-16,0-1-384 0,1-4-80 0</inkml:trace>
  <inkml:trace contextRef="#ctx0" brushRef="#br0" timeOffset="-198520.78">2575 5951 22511 0,'6'-6'992'0,"-1"2"224"0,0 0-976 0,0 0-240 16,1-2 0-16,0 2 0 0,-1 2 0 0,0 0-256 0,-5 2 48 0,0 0 16 15,4-2 784-15,-4 2 176 0,0 0 16 0,0 0 16 16,0 0 896-16,2 6 176 0,-2 0 48 0,-1 2 0 16,-1 2 144-16,0 2 48 0,-1 3 0 0,-1 2 0 15,1 2-1056-15,-1 1-208 0,1 3-32 0,-1 1-16 16,0-1-480-16,0-1-112 0,1-2-16 0,1-3 0 16,-1-1-192-16,1-4-160 0,0-2 32 0,1 0 0 15,-1-4-192-15,0 0-48 0,0-1 0 0,2-5-11952 16,0 0-2400-16</inkml:trace>
  <inkml:trace contextRef="#ctx0" brushRef="#br0" timeOffset="-198135.28">2584 5920 33119 0,'5'-9'1472'0,"0"3"288"0,1 2-1408 0,2 0-352 0,0 1 0 0,2 1 0 0,2 1 512 0,0 1 16 16,1 2 16-16,-1 2 0 15,0 1-864-15,-2 2-192 0,0 1-16 0,-3 0-16 0,0 3 208 0,-3-2 32 16,-2 1 16-16,-1 0 0 0,-2 2 704 0,-1 0 144 16,-2 1 16-16,-1-2 16 0,-1 0-32 0,0-1-16 15,-1-2 0-15,-1 0 0 0,0-1-544 0,0-1-144 16,0-2-16-16,-1-2 0 16,0 0-256-16,1-1-48 0,0-1-16 0,2 0 0 0,0-1 352 0,1 1 128 15,1-2 0-15,4 2-144 0,0 0 144 0,0 0 0 16,0 0 0-16,0 0 0 0,8 2 0 0,2 0 0 15,3 2 0-15,1-1 0 16,1 0-528-16,2 1-80 0,-1 0-16 0,1 2 0 16,0 0-288-16,-2 0-64 0,-3 0-16 0,-2 1 0 0,-2 1 1184 0,-2 1 224 15,0 0 48-15,-3 0 16 0,-2-1 1072 0,-2 1 224 16,-3-3 32-16,0 1 16 0,-2 0-288 0,-1-1-48 0,-2-1-16 0,-1-1 0 16,-1 0-608-16,-1-1-128 15,-2-2-32-15,0 0 0 0,-1-2-704 0,-3 0 0 0,0-2 0 0,0-1-160 31,0 3-3200-31,0-2-640 0</inkml:trace>
  <inkml:trace contextRef="#ctx0" brushRef="#br0" timeOffset="-197822.13">3198 5953 11055 0,'0'0'976'0,"0"0"-784"16,-5 4-192-16,0-1 0 0,-1 1 2576 0,0-1 480 15,-3 3 80-15,-1-1 32 0,0-1-1248 0,-1 0-240 16,-1 1-48-16,-1 0-16 0,0-1-928 0,-1 0-192 16,1-2-48-16,0 2 0 0,-1-2-112 0,1 0-16 15,0-1-16-15,1-1 0 0,-1 0-496 0,3-1-112 16,0 0-16-16</inkml:trace>
  <inkml:trace contextRef="#ctx0" brushRef="#br0" timeOffset="-197461.58">3119 5927 13823 0,'7'-5'1216'0,"-1"3"-960"0,0 1-256 0,0-1 0 16,1 2 4672-16,0 0 896 0,1 2 192 0,-1 1 16 16,0 1-4304-16,0 1-880 0,0 1-160 0,-1-2-48 15,0 0-384-15,-2 0 0 0,-4-4 0 0,2 5 0 16,1-1 0-16,-3-4 0 0,0 0 0 0,2 6 0 15,-2-6 352-15,0 0 32 0,0 0 16 0,0 0 0 16,0 0-16-16,0 0-16 0,3 3 0 0,-3-3 0 0,0 0-80 0,7 0-16 16,-2-2 0-16,0 1 0 0,-5 1-272 0,6-2 0 15,-1 0 0-15,0 1-144 0,-1 0-48 0,1 2-16 16,-5-1 0-16,5 3 0 0,-5-3 16 0,3 5 0 16,0 1 0-16,-2 1 0 0,0 1 192 0,-2-1-144 15,-1 2 144-15,-1 0-128 0,-1 0 304 0,-2 1 64 16,0 0 16-16,-1-2 0 0,1 1 336 0,-2 0 80 15,0 0 16-15,-1-3 0 0,-1 0-688 0,0 0 0 16,1-1 0-16,-1-2 0 16,0-1-512-16,1-1-16 0,1 0-16 0,1-1 0 15,0 0-1888-15,1 0-368 0</inkml:trace>
  <inkml:trace contextRef="#ctx0" brushRef="#br0" timeOffset="-197267.58">3186 5947 25791 0,'0'0'2304'0,"0"0"-1856"0,1-4-448 0,-1 4 0 16,0 0 3328-16,0 0 576 0,2 5 128 0,0 1 0 15,-1 2-3152-15,0 3-640 0,-1 2-240 0,-1 1 176 16,0 2-176-16,-1 0 0 0,-1 1 0 0,1 1 0 16,0-2 0-16,-1-1 0 0,0-2 0 0,0-2 0 15,-1-1 0-15,2-2 0 0,0-2-144 0,0-3 144 16,2-3-1200-16,0 0-176 0,0 0-32 0</inkml:trace>
  <inkml:trace contextRef="#ctx0" brushRef="#br0" timeOffset="-196845.7">3423 5915 19007 0,'0'0'832'0,"0"0"192"0,0 0-832 0,0 0-192 15,0 0 0-15,0 0 0 0,0 0 512 0,0 0 48 16,0 0 16-16,0 8 0 0,0 2 656 0,0 0 144 16,0 0 32-16,-1 2 0 0,1 2 352 0,0 1 80 15,0 1 16-15,0 0 0 0,0 1-64 0,1-2 0 16,-1-2 0-16,0-1 0 0,0-3-1040 0,0-1-224 16,0-3-32-16,0-5-16 0,0 0-480 0,0 0 0 15,0 0 0-15,0 0 0 0,-1-7 0 0,-1-1 0 16,0-1 0-16,1-3 0 0,-1-1 0 0,2 0-160 15,1-1 160-15,1 1-192 0,-1 1 16 0,2-1 0 16,-1 1 0-16,1 1 0 0,1 0-80 0,-2 1 0 16,2 2-16-16,0 0 0 0,1 1 272 0,1 2-128 15,1 0 128-15,1 2 0 0,0 1-160 0,2 0 160 0,1 2-128 0,0 2 128 16,0 1-176-16,3 2 176 0,-1 0-208 0,0 2 80 16,1 1 128-16,-3 0-128 0,-3 0 128 0,-1 1-128 15,-2 1 128-15,-3 0 0 0,-1 2 0 0,-4-1 0 16,-1 2 416-16,-4 0 112 0,-2 0 32 0,-1-1 0 15,-1 0 80-15,0 0 32 0,-2-1 0 0,-2 0 0 16,-2-2-336-16,-2-1-64 0,-1-2-16 0,-3 1 0 16,-2-1-1440-16,-1-2-288 0,-3 0-64 15</inkml:trace>
  <inkml:trace contextRef="#ctx0" brushRef="#br0" timeOffset="-196095.83">2649 6462 21711 0,'0'0'960'0,"0"0"192"0,0 0-912 0,0 0-240 16,0 0 0-16,4 4 0 0,-4-4 2240 0,4 8 416 0,-2 2 80 0,0 2 16 15,-1 2-608-15,0 3-112 0,1 3-32 0,-1 3 0 16,0 0-656-16,1 0-128 0,-1 1-16 0,-1-3-16 15,0-3-832-15,0-2-160 0,-1-2-48 0,0 0 0 16,0-5-416-16,-1-1-96 0,1-3-16 0,1-5 0 16,0 0-1856-16,0 0-384 0,-3-4-80 0</inkml:trace>
  <inkml:trace contextRef="#ctx0" brushRef="#br0" timeOffset="-195682.85">2641 6417 10127 0,'3'-7'896'0,"0"2"-704"15,2 1-192-15,0 0 0 0,0 1 5344 0,2 0 1040 16,0 0 208-16,2 2 32 0,0 2-5056 0,2 0-1008 16,2 1-208-16,-1 1-32 0,1 0-320 0,0 2 0 15,0 2 0-15,-2 0 0 0,-1-1 0 0,-1 1 0 16,-3 1 0-16,0-1 0 0,-4 2 576 0,-2 0 64 16,0 1 16-16,-3 0 0 0,-1 2 128 0,-1-2 32 15,-1 1 0-15,-2-1 0 0,1-2-448 0,-1-2-96 16,-1 0-16-16,0-2 0 0,0 1-464 0,0 0-112 15,0-2 0-15,0-2-16 0,1 1 64 0,1-2 16 16,0 0 0-16,2 0 0 0,0-2 256 0,5 2 0 16,0 0 0-16,0 0 0 0,0 0 0 0,0 0 0 15,0 0 176-15,6 2-176 0,2 0 0 0,2 1 0 16,3-1-160-16,2 1 160 0,3 1-416 0,1 0 32 16,3 1 16-16,-3 1 0 0,0 1 80 0,-3 1 16 0,-4 1 0 0,-2 1 0 15,-2 0 272-15,-2 0 192 0,-1 1-16 0,-2 0-16 16,-2 0 560-16,-3-3 112 0,-1 0 32 0,-1-1 0 15,-2 1 96-15,-1-2 32 0,-3-1 0 0,-1-1 0 16,-2 0-320-16,0 0-64 0,-1 0-16 0,-1-2 0 16,1-3-416-16,-1 1-176 0,0 0 128 0,1 0-128 15,-1-2-576-15,0-1-208 0,2-2-48 0,0 1 0 16,0 1-2528-16,2 1-512 0,2 0-96 0</inkml:trace>
  <inkml:trace contextRef="#ctx0" brushRef="#br0" timeOffset="-195378.75">3366 6569 12895 0,'-3'-2'1152'0,"-4"0"-928"0,-1-1-224 0,0 2 0 16,-3-1 3920-16,1 2 752 16,-1 0 128-16,2 0 48 0,-1 2-3536 0,-1-1-704 15,0 0-144-15,0 1-16 0,-1-2 352 0,-1 1 80 16,0 0 16-16,-2-1 0 0,1 0-384 0,1 0-64 16,-1 0 0-16,1 0-16 0,0 0-288 0,1 0-144 15,1 0 160-15,1-1-160 0,1 2 0 0,3 1 0 0,0-1 0 0,1 0-160 31,1 0-2080-31,4-1-432 0,0 0-80 0,0 0 0 0</inkml:trace>
  <inkml:trace contextRef="#ctx0" brushRef="#br0" timeOffset="-195018.9">3263 6450 12895 0,'7'-4'1152'0,"-1"0"-928"0,0 1-224 0,-1 1 0 0,1 0 4352 0,-1 2 816 15,1 1 160-15,0 0 48 0,-2 2-3504 0,0 1-688 16,1 2-144-16,-2 4-16 0,-1 2-832 0,-1 2-192 15,-1-2 0-15,-1 3 0 0,-1 2 0 0,-2-1 0 16,0 0 0-16,0-1 0 0,0-2 0 0,-1-2 192 16,1-2-48-16,0-3-16 0,2 0 32 0,2-6 0 15,-4 1 0-15,4-1 0 0,0 0 96 0,-3-5 32 16,2-2 0-16,-1-2 0 0,2-2-288 0,0-1 160 16,2 0-160-16,-1 0 128 0,2-2-128 0,1 1-192 15,1-1 32-15,0 1 16 0,1 2-32 0,0-1 0 0,0 4 0 0,-1 0 0 16,1 4-32-16,-1 1-16 15,1 1 0-15,0 1 0 0,0 2 224 0,1 2 0 16,0 2 0-16,0 4 0 0,-1-1 0 0,2 4 0 0,-2 0 0 0,1 2 0 16,-3 1 0-16,1 0 0 0,-2 1 0 0,-1-2 0 15,-3 0 272-15,-2 0 48 16,-3-2 16-16,0 0 0 0,-2-1 64 0,-2-2 16 0,-1-1 0 16,-2-1 0-16,-1-1 16 0,1 0 0 0,-1-2 0 0,1 0 0 31,0-1-1120-31,0 0-208 0,-1-3-64 0,1 0-10448 0,0-2-2096 0</inkml:trace>
  <inkml:trace contextRef="#ctx0" brushRef="#br0" timeOffset="-194729.84">3560 6460 7359 0,'0'0'320'0,"0"0"80"0,0 0-400 0,-1 7 0 15,0 2 0-15,0 1 0 0,-2 0 4768 0,1 3 864 16,0 1 192-16,0 1 16 0,1 2-4368 0,0 1-864 16,-1-1-176-16,2 1-48 0,0-2-48 0,0-1-16 15,0-2 0-15,1-2 0 0,1-2 432 0,1-2 80 16,0 1 0-16,2-4 16 0,1 0 144 0,1-1 32 15,0-1 0-15,2-1 0 0,-1-1-512 0,2-1-112 16,1-2-16-16,1-1 0 16,0 0-1936-16,-1-3-400 0,0 1-80 0</inkml:trace>
  <inkml:trace contextRef="#ctx0" brushRef="#br0" timeOffset="-194444.69">3547 6579 14735 0,'0'0'640'0,"0"0"160"0,0 0-640 0,0 0-160 0,0 0 0 0,0 0 0 16,0 0 4976-16,0 0 960 0,0 0 192 0,0 0 32 16,3-3-6160-16,0-2-1024 0,-2 1-304 0,0-1-64 15,-1-2 400-15,0 1 80 0,-1 0 16 0,0 0 0 16,1-1 896-16,1 2 0 0,-1 5 0 0,3-6 0 0,0 1 848 0,2 2 112 16,2 0 0-16,2 0 16 15,3 0 192-15,2 0 48 0,1-1 0 0,2-1 0 16,2 1-576-16,-1-1-96 0,0 0-32 0,-3-1 0 0,-2 1-512 0,-3 1 0 15,-3 0 0-15,-3 0 0 0,-4-2 480 0,-2 1-16 16,-2 0 0-16,-2 0 0 0,-4 0 592 0,-2-1 112 16,-3 0 32-16,-2 1 0 0,-1 0-384 0,-1 1-80 15,-1 2-16-15,-1 2 0 16,-1 2-2512-16,0 0-496 0</inkml:trace>
  <inkml:trace contextRef="#ctx0" brushRef="#br0" timeOffset="-193649.26">3684 6539 35135 0,'2'-9'1552'0,"-1"3"320"0,0-1-1488 0,0 2-384 16,-1 5 0-16,-1-5 0 0,-1 2 2048 0,2 3 320 16,-4 0 80-16,-2 1 16 0,0 4-1392 0,-2 2-288 15,-2 2-48-15,-1 0-16 16,-3 1-1328-16,-3-2-272 0,-3-2-48 0</inkml:trace>
  <inkml:trace contextRef="#ctx0" brushRef="#br0" timeOffset="-192429.7">4288 5717 39391 0,'0'0'1744'0,"0"0"368"0,0 0-1696 0,0 0-416 0,2 5 0 0,-2 1 0 15,0-2 480-15,0-4 16 0,0 5 0 0,0-5 0 16,0 0-496-16,0 0 128 0,0 0-128 0,0 0 0 16,0 0 0-16,-2-4 176 0,0-1-176 0,0-3 160 15,2-2 208-15,0 0 32 0,1-4 16 0,0 0 0 16,1-2-48-16,1-1-16 0,1-4 0 0,2 1 0 15,2-2-224-15,3 2-128 0,0 1 160 0,2 2-160 16,0 1-208-16,-1 4-144 0,0 1-32 0,-2 4 0 16,-1 2-240-16,-3 3-48 0,-1 0-16 0,0 4 0 0,-1 2 336 0,-2 2 64 15,1 4 16-15,-2 2 0 0,-1 2 272 0,0 4-160 16,-2 3 160-16,1 3-128 0,0-1 128 0,-1 2 0 16,0-1 0-16,1-2 0 0,0-2 0 0,-1-2 0 15,1-3 0-15,0-3 0 0,0-2 0 0,0-4 0 16,0-2 0-16,1-4 0 0,0 0 192 0,0 0 64 15,0 0 0-15,-1-6 16 0,-1-2 304 0,1-2 48 16,-1 1 16-16,0-1 0 0,-1 1-464 0,-1 0-176 16,-1 0 128-16,-1 1-128 0,-2 1 0 0,-2 1 0 15,0 2 0-15,-2 0-176 0,-1 2 176 0,0 1-160 16,0 3 160-16,-1-1-160 16,-2 2-784-16,2-1-144 0,0 0-48 0</inkml:trace>
  <inkml:trace contextRef="#ctx0" brushRef="#br0" timeOffset="-192008.62">4679 5615 24879 0,'10'-4'2208'0,"-4"1"-1760"0,0 0-448 0,0 1 0 0,-1-2 1520 0,-1 3 208 16,0-2 64-16,-2 0 0 0,-2 3-1296 0,0 0-256 15,0 0-48-15,-3-3-16 0,-1 1-176 0,-3 2 0 16,-3 0 0-16,-3 2 0 0,-2 1 0 0,0 2 0 16,-3 1 0-16,1 1-176 0,0 2 176 0,1 0 0 15,1 2 0-15,3 0-128 0,1 3 128 0,3-2 0 16,2 1 0-16,2-2 0 0,2 1 192 0,2-1 112 16,1 0 16-16,2 0 16 0,3-3 1104 0,1 0 224 15,2-1 32-15,1 0 16 0,3-3-576 0,1 1-112 16,2-3-32-16,2-1 0 15,1-1-1264-15,1-2-256 0,2-3-48 0</inkml:trace>
  <inkml:trace contextRef="#ctx0" brushRef="#br0" timeOffset="-191755.85">5096 5616 23039 0,'0'0'2048'0,"0"0"-1648"0,-6 3-400 0,-1-1 0 0,-1 1 3424 0,-1 1 608 16,-1 1 112-16,-1-1 16 0,-1 0-2496 0,0 1-512 15,-2 0-112-15,1 0-16 16,-2-1-1984-16,0 0-416 0,-1-1-80 0,0 0-16 15,0-2-1632-15,1-1-336 0,0-1-64 0</inkml:trace>
  <inkml:trace contextRef="#ctx0" brushRef="#br0" timeOffset="-191380.98">5085 5576 31327 0,'0'0'2784'16,"3"-4"-2224"-16,2 0-560 0,-5 4 0 0,4 0 960 0,-4 0 64 16,6 2 32-16,-2 2 0 0,0 3-1056 0,-1-1 0 15,0 3 0-15,0 0-192 0,-2-1 192 0,0 1-192 16,-1-1 192-16,0 1-192 0,-1-1 192 0,1-1 0 0,-1-1 0 0,0-1 0 16,1-5 320-16,0 0-32 0,0 5-16 0,0-5 0 15,0 0 80-15,0 0 16 0,0 0 0 0,4-5 0 16,0 0-112-16,0-1-32 0,1-1 0 0,1-1 0 15,1-1-224-15,1 0 0 0,1 1 0 0,1 0 0 16,0 1 0-16,1 1 0 0,-1 1-192 0,-1 2 192 16,-2 0-208-16,-2 1 64 0,-5 2 16 0,5 2 0 15,-5-2 304-15,4 3 64 0,-1 1 16 0,-1 1 0 16,-2 3 224-16,-1-1 48 0,-2 2 16 0,0-1 0 0,-2 0-144 0,-1 0-16 16,-2 2-16-16,-1 0 0 0,-1 0-176 0,-1-1-48 15,-1-1 0-15,0 0 0 0,0 2-144 0,0-2 128 16,0 0-128-16,0 1 128 15,1-2-1920-15,-1 1-400 0,1-2-80 0</inkml:trace>
  <inkml:trace contextRef="#ctx0" brushRef="#br0" timeOffset="-190847.31">5345 5502 13823 0,'0'0'1216'0,"2"9"-960"15,-1 0-256-15,0 3 0 0,2 2 1376 0,-2 2 224 16,-1 1 64-16,-1 2 0 0,-1-2 16 0,0 1 16 16,-2-4 0-16,0 0 0 0,-2-1-160 0,2-2-48 15,-1-2 0-15,2-3 0 0,-1 0-752 0,2-1-160 16,-1-2-16-16,3-3-16 0,0 0-80 0,0 0-16 0,0 0 0 15,-1-6 0-15,1-2 192 0,1 0 16 16,2-1 16-16,0-1 0 0,0-2-240 0,1-1-48 0,3-1-16 0,0-2 0 16,1-1 128-16,1 0 16 0,2-1 16 0,3 4 0 15,1 0-304-15,-1 4-64 0,1 2-16 0,0 2 0 16,1 1-144-16,-4 2-192 0,-3 1 32 0,-1 2 16 16,-3 0 0-16,-5 0 0 0,0 0 0 0,2 5 0 15,-2-5 144-15,-1 9 0 0,-3 0-144 0,-2 1 144 16,-2 0 0-16,-1 0 0 0,-1-1 0 0,0-1 0 0,0 0 0 0,1-1 0 15,0-1 0-15,1 0 0 0,1-2 0 0,1 0 0 16,2 0 128-16,4-4-128 0,0 0 0 0,0 0 0 16,0 0 0-16,0 0 0 0,0 0 128 0,0 0-128 15,6 0 192-15,1 0-64 0,2 1-128 0,2 0 0 16,0-1 0-16,2 1 128 0,1 1-416 0,0 0-96 16,0 1 0-16,-1 1-16 15,1-1-128-15,-4 1-32 0,0 1 0 0,-5 0 0 0,-1 1 560 0,-3-1 0 16,-2 0 0-16,-3 1 0 0,-1 1 576 0,-4-2 208 15,-2 1 48-15,-5 1 16 0,-3-1-192 0,-2 1-32 0,-2 3-16 0,-1 0 0 16,1 0-608-16,1 1 0 16,-1-1 0-16,2 2 0 0</inkml:trace>
  <inkml:trace contextRef="#ctx0" brushRef="#br0" timeOffset="-189820.82">4382 6196 20271 0,'0'0'896'0,"-5"6"192"0,1 1-880 0,0 0-208 15,0-1 0-15,0-1 0 0,0 1 3712 0,0-2 704 16,3 0 144-16,1-4 32 0,0 0-2448 0,0 0-480 16,0 0-112-16,0 0-16 0,0 0-480 0,-1-5-96 0,2-4-32 15,0-1 0-15,1 0-528 0,1-4-96 16,0-1-32-16,1-1 0 0,0-3-272 0,2 1 0 0,0-1 0 0,1-1 0 15,0-1-128-15,0 3-96 0,-1 1-16 0,-1 2 0 32,0 2-240-32,-2 1-48 0,1 2-16 0,-1 3 0 0,-2 1 208 0,-1 6 32 0,0 0 16 0,0 0 0 15,0 0-176-15,3 6-48 0,1 3 0 0,-2 3 0 16,2 2-224-16,-1 4-48 0,0 2-16 0,-1 1 0 16,1 3 416-16,-2-2 96 0,1-1 16 0,0 0 0 0,-1-3 272 0,-1-2-160 15,0-2 160-15,0-4-128 0,-1-2 128 0,1-2 0 16,-1-2 0-16,1-4 128 0,0 0 320 0,0 0 64 15,-4-3 0-15,-1-1 16 0,-1-2 336 0,0 1 64 16,-2-1 16-16,-1-2 0 0,-2 1-560 0,0 1-128 16,-2 1 0-16,0 0-16 0,0 1-240 0,0 0 0 15,0 1 0-15,1 3 0 16,0 0-2256-16,1 0-560 0,1 1-96 0</inkml:trace>
  <inkml:trace contextRef="#ctx0" brushRef="#br0" timeOffset="-189530.29">4738 6140 35647 0,'0'0'1584'0,"-4"-6"320"0,0 1-1520 0,-1 1-384 0,-1 1 0 0,-3 2 0 16,-3 2 384-16,-1 1 16 0,-1 2 0 0,-1 2 0 31,-1 0-768-31,0 2-144 0,0 0-48 0,0 1 0 16,-1 0-608-16,2-1-128 0,1 1-32 0,3-1 0 0,-1 1 816 0,4-1 144 0,3 0 48 0,2 1 0 15,1-1 1216-15,4 1 256 0,0-1 64 0,2-1 0 16,3 0 576-16,2-1 112 0,0 0 16 0,4-2 16 0,2-1-1104 0,3-1-208 16,2-1-48-16,3-1-16 15,2-2-2672-15,0-2-544 0,-1-1-96 0</inkml:trace>
  <inkml:trace contextRef="#ctx0" brushRef="#br0" timeOffset="-189207.9">5136 6181 29087 0,'0'0'1280'0,"0"0"272"0,0 0-1232 0,0 0-320 16,0 0 0-16,0 0 0 0,-6 2 1664 0,0 0 288 0,-2 1 48 0,-1-1 16 15,-2 0-864-15,0 1-192 0,0 1-16 0,-1-1-16 16,0-2-144-16,-1 1-16 0,1-2-16 0,-1 0 0 15,0 2-368-15,-1-1-64 0,0-2 0 0,0 1-16 16,1 0-304-16,1 0-192 0,1-2 16 0,1 0 16 16,2 1-2304-1,2-1-464-15,1 1-80 0,2-1-32 0</inkml:trace>
  <inkml:trace contextRef="#ctx0" brushRef="#br0" timeOffset="-188875.57">5135 6093 21183 0,'0'0'1888'0,"0"0"-1504"16,0 0-384-16,0 0 0 0,0 0 2720 0,3 5 480 16,-3 3 80-16,0 2 32 0,0 2-2448 0,0 0-480 15,0 3-112-15,-1-2-16 0,1 0-256 0,-2-1 0 16,0-1 0-16,-1-2 0 0,0-3 0 0,0-1 0 16,0-2 0-16,1 0 0 0,2-3 0 0,0 0 128 15,-3-6-128-15,0 1 0 0,2 0 288 0,0-2-48 16,1-1-16-16,0-1 0 0,2 0-224 0,0-1 144 15,3 0-144-15,0-1 128 0,1 1-128 0,1 0 0 0,0 0 0 16,0 2 0-16,-1 2 0 0,0 1 0 16,1 1 0-16,-1 2 0 0,-1 1 0 0,2 1-192 0,0 2 32 0,1 1 16 15,1 3 144-15,0 1-192 16,-1 2 192-16,0 1-192 0,-1 0 192 0,-1 1 128 16,-1-2-128-16,-2 0 176 0,-1 1 720 0,-2-3 128 0,-2-1 48 0,0 0 0 15,-4 2-208-15,0-2-32 0,-3 0-16 0,-1 0 0 16,-2 1-272-16,0-1-48 0,0 0-16 15,0-1 0 1,-1-3-1856-16,-1 1-368 0</inkml:trace>
  <inkml:trace contextRef="#ctx0" brushRef="#br0" timeOffset="-188393.66">5466 6039 20271 0,'0'0'1792'0,"0"0"-1424"15,0 0-368-15,0 0 0 0,5 2 2544 0,-2 3 432 16,-3 2 96-16,0 3 0 0,-1 0-1552 0,-1 4-320 15,-1 0-64-15,0 1-16 0,-1 0-496 0,0-2-112 16,0 0 0-16,2-3-16 0,-1-1-304 0,0-2-64 16,1-1-128-16,-1-3 192 0,3-3-192 0,0 0-192 15,-4 0 48-15,1-3 0 0,1-2-64 0,0-3-16 16,0-3 0-16,2 0 0 0,0-2 224 0,1 0-176 16,2-3 176-16,0 1-160 0,1-2 0 0,3 0 0 15,1 0 0-15,2 2 0 0,1 2-160 0,0 1-16 16,-2 2-16-16,2 2 0 15,0 3-128-15,-1 2-32 0,-1 1 0 0,0 3 0 0,-1 1 128 0,1 3 0 0,-1 1 16 0,0 2 0 16,1 1 368-16,0 3-176 0,0 1 176 0,-1 2-128 16,0 3 384-16,-3 1 96 0,-1-1 16 0,-1-1 0 15,-4 0 976-15,-1-5 208 0,-2 0 48 0,-2-1 0 16,-3-2-288-16,-3 1-48 0,-1-2-16 0,-3-1 0 16,-2-1-752-16,-3-2-160 0,-5 1-16 0,-1 0-16 15,-3-1-304-15,-2 0 0 0,-2-1 0 0,-1 0-12912 16,1 0-2480-16</inkml:trace>
  <inkml:trace contextRef="#ctx0" brushRef="#br0" timeOffset="-187058.77">4358 6630 22111 0,'0'0'976'0,"0"0"208"0,0 0-944 0,1 7-240 0,0 0 0 0,0 2 0 16,-1 1 752-16,0 2 96 16,-1 2 32-16,0 0 0 0,-1-2-624 0,-1 0-128 0,1 1-128 0,-1-1 176 15,0 1 800-15,1-3 176 0,-1-1 16 0,1-1 16 16,-1-2 128-16,2-2 32 0,1-4 0 0,0 0 0 16,0 0 256-16,0 0 48 0,-2-5 16 0,2-4 0 15,1-2-800-15,0-2-160 0,2-2-16 0,0-2-16 16,2 0-480-16,1-2-192 0,0-2 128 0,1-2-128 15,-1-1 0-15,2 0 0 0,-2 1 0 0,0 1 0 16,-2 1 0-16,1 3-224 0,-1 2 80 0,0 3 16 16,0 1-256-16,0 3-32 0,-1 3-16 0,1 1 0 15,1 2-352-15,0 3-80 0,-1 0-16 0,1 2 0 16,-1 4 256-16,0 2 48 0,-2 2 16 0,0 4 0 0,-1 3 352 0,0 2 64 16,-1 2 16-16,0 0 0 0,0 2 128 0,0-2 0 15,0 0 0-15,0-3 0 0,1-3 0 0,-2-1 144 16,1-2-144-16,1-1 0 0,0-2 128 0,-1-2-128 15,-1-3 0-15,0-2 0 0,1-2 320 0,-5 0-32 16,-2-2-16-16,-1-3 0 0,-2 0 336 0,-2 0 64 16,1-2 16-16,-2 1 0 0,-1 2-384 0,-1-2-80 15,1 2-16-15,1-1 0 16,-1 2-832-16,2 1-160 0,0 0-48 0,1 1-10576 16,0-2-2128-16</inkml:trace>
  <inkml:trace contextRef="#ctx0" brushRef="#br0" timeOffset="-186779.38">4756 6577 23039 0,'-3'-5'2048'0,"0"-1"-1648"0,-2-1-400 0,0 1 0 15,-3 0 2928-15,-2 2 496 0,-3 3 96 0,1 0 32 16,-2 2-2416-16,0 2-496 0,-2 1-80 0,-1 2-32 0,0 1-528 0,0 3 0 15,1 2 0-15,2 1 0 0,-1 0 0 0,4 1 0 16,0 1 0-16,3 0-192 0,2 0 32 0,1-2 16 16,2 0 0-16,1-2 0 0,3 1 416 0,2-1 96 15,3 0 16-15,1-2 0 0,2 1 352 0,1-1 80 16,3-3 16-16,3 1 0 0,2-3-464 0,2-1-96 16,3-1-16-16,-1-3 0 15,2-4-1216-15,0-1-240 0,-3-2-48 0,-5 2-16224 0</inkml:trace>
  <inkml:trace contextRef="#ctx0" brushRef="#br0" timeOffset="-186446.97">5299 6685 24879 0,'0'0'2208'0,"0"-4"-1760"0,0 4-448 0,-2-5 0 16,-4 1 1536-16,-2 1 240 0,-2 0 32 0,-2 1 16 15,-4 0-928-15,-1 0-176 0,-4 0-32 0,-1 2-16 16,-2 1-224-16,-1-1-32 0,-1 0-16 0,1 0 0 15,0 0-272-15,2 0-128 0,-1 0 0 0,2 0 128 16,0-1-128-16,0 0 0 0,3-1 0 0,2 1 0 0,3 1 0 0,2-1-256 16,3 0 64-16,2 0 16 15,2 1-2800-15,5 0-560 0,0 0-112 0,0 0-32 0</inkml:trace>
  <inkml:trace contextRef="#ctx0" brushRef="#br0" timeOffset="-186124.55">5256 6601 20271 0,'0'0'1792'0,"4"-2"-1424"16,-1-1-368-16,-3 3 0 0,0 0 2304 0,0 0 400 16,0 0 80-16,2 5 16 0,-2 2-1584 0,0 1-320 15,-2 2-64-15,2 2-16 0,-1 1-624 0,1 0-192 16,0-2 0-16,0-1 0 0,1-2 128 0,-1 0-128 16,1-2 0-16,0 0 0 0,0-3 0 0,-1-3 0 0,0 0 0 0,0 0 0 15,0 0 208-15,0 0-64 16,3-5-16-16,0-1 0 0,0-3 64 0,1 0 0 0,0-1 0 0,1-1 0 15,0 1-192-15,0 1 192 16,-1 0-192-16,0 0 192 0,0 1-192 0,-1 1 0 16,0 1 0-16,0 3 0 0,0 2 0 0,1 1 0 0,2 2-192 0,-1 2 192 15,0 0-432-15,2 4 48 0,-1-2 0 0,-1 4 0 16,0 0 240-16,-2 0 144 0,-1 0-160 0,-2 1 160 16,-3-1 416-16,-2 2 176 0,-3 1 48 0,-1-1 0 15,-2-1 576-15,-1 0 112 0,-3-1 16 0,0 2 16 16,-2 2-736-16,-1-4-160 0,0 1-16 0,-1-3-16 15,1 0-2240-15,-4-2-448 0</inkml:trace>
  <inkml:trace contextRef="#ctx0" brushRef="#br0" timeOffset="-185320.29">5543 6512 15663 0,'0'0'1392'0,"0"0"-1120"16,0 0-272-16,4 1 0 0,-4-1 2576 0,5 2 464 16,-3 3 96-16,-1 1 0 0,1 1-1328 0,-3 5-272 15,-1 0-48-15,-1 3-16 0,0 3-256 0,-1 2-64 16,0-1-16-16,-2-1 0 0,1 1-80 0,0-2-16 0,0 0 0 0,0-1 0 16,-1 0-336-16,2-2-80 0,-1-1-16 0,2 0 0 15,1-1-240-15,1-2-48 0,1 0-16 0,1-3 0 16,1 0 80-16,2 0 0 0,1-2 16 0,1 0 0 15,1 1 48-15,1-3 0 0,1 0 0 0,2-1 0 16,1-4-448-16,2 0-304 0,1-1 48 0,1 0 16 16,2-3-1888-16,-2 2-384 15,1 0-80-15,-3 0-16 0,-3-1-1296 0,-2 0-272 0,3-2-48 16,-7 1-16-16</inkml:trace>
  <inkml:trace contextRef="#ctx0" brushRef="#br0" timeOffset="-185044.37">5601 6728 21183 0,'0'0'1888'0,"0"0"-1504"16,-6-1-384-16,2 1 0 0,-2 2 3504 0,0-1 624 16,1 1 128-16,-1-1 32 0,-1 2-2608 0,1-1-512 15,1 2-96-15,-1-2-32 16,-1-2-1376-16,1 0-288 0,0-1-48 0,0-2-16 16,1-1-944-16,1-1-192 0,0-1-32 0,1-1-16 15,2 1 928-15,-1-1 192 0,2-1 48 0,2 0 0 16,1-2-1216-16,2 1-224 0,3-1-48 0,1 1-16 15,4 0 144-15,2-2 16 0,2 1 16 0,2-1 0 0,2 0 2032 0,1 1 336 16,0 0 112-16,0 1 0 0,-1 0 1840 0,-5 1 352 16,-4 0 80-16,-3 0 16 0,-4 1 656 0,-2 2 144 15,-3-1 32-15,-3 1 0 0,-4 0-1088 0,-3 0-224 16,-2-1-32-16,-3 1-16 0,-3 3-1376 0,-3 1-288 16,0 1-48-16,1 0-16 15,-2 3-1440-15,0 0-272 0</inkml:trace>
  <inkml:trace contextRef="#ctx0" brushRef="#br0" timeOffset="-179684.5">6319 5648 17503 0,'5'-4'1552'0,"2"0"-1232"16,0-1-320-16,0 1 0 0,-1-3 416 0,-2 1 32 15,0 0 0-15,-3-1 0 0,-2 0 192 0,-1 1 32 16,-2 0 16-16,-2 1 0 0,-2-2 1488 0,-2 2 288 16,-2 0 64-16,0 3 16 0,-2 0-1008 0,-1 4-192 15,-1 1-32-15,-2 2-16 0,1 1-944 0,-1 2-192 16,0 3-32-16,3 1-128 0,0 1 0 0,3 1-192 15,2 2 0-15,1 0 0 0,3-2-128 0,3 0-32 16,2-2 0-16,2 0 0 0,0-2 352 0,4 0-176 16,0-3 176-16,1-1-128 0,2 0 768 0,2-1 176 15,2-3 16-15,3 0 16 0,1-1 288 0,3-2 48 16,2-1 16-16,0 1 0 16,2-1-2480-16,1-1-480 0,1-2-96 0</inkml:trace>
  <inkml:trace contextRef="#ctx0" brushRef="#br0" timeOffset="-179294.71">6781 5626 22111 0,'0'0'1968'0,"0"0"-1584"15,0 0-384-15,0 0 0 0,0 0 2816 0,0 0 464 16,-3 3 112-16,-1-1 0 0,-1 0-2752 0,-3 2-640 16,-2 0 0-16,-2-2 0 0,-2 2 0 0,-1 0 0 15,-3 0 0-15,0-1 0 0,-2-1 0 0,1 0 0 16,2 1 0-16,0-1 128 0,1 1-128 0,0-1 0 16,2 0 128-16,1 1-128 0,1-1-160 0,2 0-96 0,1 0-32 0</inkml:trace>
  <inkml:trace contextRef="#ctx0" brushRef="#br0" timeOffset="-178890">6749 5585 21183 0,'0'0'1888'0,"5"0"-1504"0,2-1-384 0,-1 1 0 0,1 0 2192 0,-1 1 368 15,-2 2 80-15,1 1 16 0,1 1-1888 0,-1 1-384 16,0 0-80-16,0 1-16 0,0 0 32 0,-1 1 0 15,-2 2 0-15,0-1 0 0,0-2 384 0,-1 0 96 16,-1 0 16-16,-1-1 0 0,1 0 144 0,-2-1 16 16,0-3 16-16,2-2 0 0,0 0-528 0,0 0-96 15,-4-1-32-15,0-1 0 0,1-3-144 0,0-1-16 16,1-2-16-16,1 1 0 16,0-1-512-16,1-2-96 0,0 2-32 0,0-2 0 0,1 1 64 0,2-1 16 15,-1 1 0-15,2 1 0 0,2 3 400 0,1-1 0 16,0 2 0-16,1 3 0 0,0 0 0 0,3 2 128 15,-1 0-128-15,2 3 0 0,0 0 144 0,0 1-144 16,0 1 192-16,-1 0-192 0,-2 2 144 0,-2-2-144 16,-3 1 0-16,-2-1 144 0,-1 1-144 0,-2-1 0 15,-4 1 0-15,-1 1 0 0,-2 0 0 0,-2 0 160 16,0-2-160-16,-2 0 160 0,0 2 96 0,-1-2 32 16,1-2 0-16,0 0 0 0,1 2-160 0,0-2-128 15,-1-1 144-15,0-1-144 16,2 1-592-16,0 0-224 0,0 0-32 0,1-2-10624 0,3 1-2128 0</inkml:trace>
  <inkml:trace contextRef="#ctx0" brushRef="#br0" timeOffset="-178383.14">7061 5531 14735 0,'0'0'640'0,"0"0"160"0,4 4-640 0,0 1-160 16,0 1 0-16,-1 3 0 15,0 1 2320-15,0 3 432 0,0 1 96 0,-1 0 16 0,-1-1-1184 0,-1 1-224 16,-1-2-48-16,0-1-16 0,-1-3-432 0,0-1-96 16,-1-2-16-16,0-1 0 0,3-4-464 0,-4 2-112 15,4-2-16-15,-4-2 0 0,1-2 48 0,2-1 0 16,-1-1 0-16,2 0 0 0,0-3 0 0,2 0 0 15,0 1 0-15,2-2 0 0,1-1-160 0,1 1-16 16,2 1-128-16,1 1 192 0,1 1-192 0,2 1 128 16,1 2-128-16,4 2 0 0,0 1 0 0,0 2 0 15,1 2 0-15,-1 1 0 0,-1-1 0 0,-4 2 0 16,-4-1-160-16,-2 1 160 0,-2 0-176 0,-4-5 176 16,-2 6-208-16,-1 0 80 0,-2-1 128 0,0 1-192 0,-2 0 192 15,-2-1-192-15,0 0 192 0,-1 1 0 16,0-1 0-16,1 0 0 0,1-2 0 0,2 0 0 0,2 0 0 0,4-3 0 15,-4 2 128-15,4-2-128 0,0 0 128 0,0 0-128 16,4 5 208-16,2-3-16 0,3 1-16 0,1 0 0 16,1-1-176-16,1 0 192 0,2 0-192 0,-1 1 192 15,-1 0-192-15,-2-1 0 0,0 1 0 0,-2-1-176 16,-2 1 176-16,-1 0 0 0,-5-3 0 0,3 5 128 16,-2 1 224-16,-3 1 48 0,-2 1 16 0,-4-2 0 15,-3 1 496-15,-3 1 112 0,-4 0 0 0,-2 1 16 16,-2-1-352-16,-3 2-80 0,1 2-16 0,-1-2-13456 15,1 1-2688-15</inkml:trace>
  <inkml:trace contextRef="#ctx0" brushRef="#br0" timeOffset="-175316.38">6298 6017 10479 0,'0'0'448'0,"0"0"128"0,0 0-576 0,0 0 0 16,0 0 0-16,0 0 0 0,0 0 1328 0,0 0 144 15,0 0 48-15,-2-5 0 0,-2 1 1024 0,-2 1 208 16,-1 0 32-16,-2 1 16 0,-3 4-640 0,4-2-128 0,-3 3-32 0,0 1 0 16,-2 1-784-16,0 3-176 0,-2-1-16 0,1 1-16 15,0 0-688-15,-11 10-128 0,5-1-16 0,6-2-16 16,2-1-160-16,5-1 0 0,0 1 0 0,3-1 0 15,3 0 0-15,1-3 0 0,2-1 0 0,1 0 0 16,2 0 144-16,3-1 160 0,1-2 16 0,3 0 16 16,1-1 480-16,3 0 80 0,3-1 32 0,2-2 0 0,1-2-256 0,1-1-48 15,1 0-16-15,1-1 0 16,0 1-2288-16,0-4-464 0,1 0-96 0</inkml:trace>
  <inkml:trace contextRef="#ctx0" brushRef="#br0" timeOffset="-175015.27">6724 6123 25791 0,'0'0'1152'0,"0"0"224"0,4-1-1104 0,-4 1-272 16,0 0 0-16,0 0 0 0,0 0 3552 0,0 0 656 0,0 0 128 15,0 6 16-15,-3-1-3216 0,-3 0-656 16,-1 0-128-16,-3 1-32 0,-5 0-96 0,-1-1-32 0,-3 0 0 0,1 0 0 16,0-1-192-16,0-2 144 0,-1 0-144 0,0 0 128 15,0 0-128-15,1 0 0 0,-1 0 0 0,1-1 0 31,0 1-2064-31,4-1-352 0,0 0-64 0</inkml:trace>
  <inkml:trace contextRef="#ctx0" brushRef="#br0" timeOffset="-174629.6">6734 6053 12895 0,'3'-3'1152'16,"0"1"-928"-16,-3 2-224 0,4-3 0 0,0 0 5120 0,-4 3 960 15,4 3 208-15,0 3 48 0,0 0-4784 0,0 1-944 16,-1 1-192-16,1 0-32 0,-1 1-384 0,0 0 0 16,-2-1 0-16,1-2 0 0,-1 1 0 0,1-3 0 15,-1 0 0-15,-1-4 0 0,0 0 336 0,0 0 0 16,0 0 0-16,0 0 0 0,0 0 208 0,0 0 32 16,0 0 16-16,5-4 0 0,-1 0-144 0,1-1-16 15,0-2-16-15,-1 1 0 0,1 0-256 0,0-1-160 16,-1 0 192-16,2-1-192 0,-2 1 128 0,1 0-128 15,1 2 0-15,-1 0 0 0,2 3 0 0,-1 0 0 16,2 2 0-16,1 2 0 0,0-1 0 0,-1 1 0 16,1 1 0-16,-1 2 0 0,-1 1 0 0,0-1 208 0,-2-1-16 0,-2 0 0 15,-3-4-64-15,-1 6 0 16,-3 0-128-16,-2 0 192 0,-2 2 112 0,-1 0 16 0,-2-1 0 0,-1 1 0 16,1 0-96-16,-1 2-16 15,-1 0 0-15,1-1 0 0,-1 0-208 0,1-1 0 16,-2 0 0-16,0-2 0 15,-1 0-1728-15,-1-1-400 0,0-1-80 0,0 0-15616 0</inkml:trace>
  <inkml:trace contextRef="#ctx0" brushRef="#br0" timeOffset="-174099.91">7197 5965 6447 0,'0'0'576'0,"0"0"-576"16,1 6 0-16,1 1 0 0,-1 0 4032 0,-1 2 688 0,0 2 144 0,0 3 16 16,-1 3-2704-16,-1 0-560 15,0 0-96-15,-1 0-32 0,1-1-912 0,-1-2-176 0,1 0-32 0,0-2-16 16,-1-3-160-16,1-3-16 0,0-2-16 0,2-4 0 16,-3 3-160-16,3-3 0 0,0 0 144 0,-2-4-144 15,1 0 256-15,1-1-32 0,0-2 0 0,1-2 0 16,1-1-96-16,1-2 0 0,1-1-128 0,1 1 192 15,0-3-192-15,0 1 0 0,0 0 128 0,1 0-128 16,-3 3 0-16,2-1 0 0,-2 1 0 0,1 2 0 16,0 2 0-16,1 3 0 0,2 2 0 0,-1 0 0 15,1 1-256-15,-1 1 48 0,1 2 16 0,0 2 0 16,0 1-576-16,0 1-128 0,1 0 0 0,-1 2-16 16,0 0 256-16,-1 1 48 0,0-1 16 0,0-1 0 0,-2-1 400 0,0 1 192 15,-1 0-160-15,-3 0 160 0,0-7 384 0,0 8 160 16,-2-1 32-16,-2 0 16 0,-1-1 656 0,-3 1 128 15,-3-1 32-15,-2 0 0 0,-4 2-384 0,-2 0-64 16,-1 2 0-16,-2 1-16 0,-1 0-480 0,1 1-80 16,0 1-32-16</inkml:trace>
  <inkml:trace contextRef="#ctx0" brushRef="#br0" timeOffset="-170374.13">7613 5424 23951 0,'4'-3'2128'0,"-1"0"-1696"0,1-1-432 0,-1 0 0 16,1-1 1120-16,0 0 144 0,1 1 16 0,0-1 16 15,0 1-1072-15,2 1-224 0,0-1 0 0,0 3 0 16,-1 1-192-16,0 0 16 0,0 0 16 0,0 1 0 15,0 2-160-15,0 0-16 0,-1 0-16 0,0 1 0 16,0-1 224-16,-1 0 128 0,-1 0-160 0,-1 0 160 0,0 2 128 16,-2 0 112-16,-1 1 16 0,0 2 16 0,-1 1 432 0,0 2 64 15,0 2 32-15,0 2 0 0,-2 3-336 0,1 3-64 16,0 5-16-16,-1 2 0 0,2 3-384 0,-1 1 0 16,1-1 128-16,1-1-128 0,0 2 0 0,0-1-256 15,1-2 64-15,0-1 16 0,0-3 176 0,0-2 0 16,1-3 0-16,0-4 0 0,1-2 0 0,0-3 0 15,1-1 0-15,1-1 0 0,0-3 208 0,-1-1-16 16,0-1-16-16,0-1 0 0,-3-3 320 0,0 0 64 16,0 0 16-16,0 0 0 0,-1-3-48 0,0-1 0 15,0-2 0-15,-1 0 0 0,-1-2-384 0,1 1-144 16,0 0 0-16,-2-2 144 0,1 0-144 0,0 0 0 16,-1 2 0-16,0 0 0 0,1 3 0 0,0 0 0 15,0 3-128-15,0 2 128 0,0 2 0 0,1 2-176 16,-1 3 176-16,2 3-128 0,1 1 128 0,2 1 0 15,0 2 128-15,0 3-128 0,1 1 240 0,1 5-32 16,0 6 0-16,-1 3 0 0,1 3 240 0,-1-1 64 16,-1 2 0-16,0 2 0 0,-1 3-80 0,-2 0-16 0,-2 0 0 15,-2 1 0-15,-3-1-160 0,-1 3-16 0,-3 2-16 0,0-3 0 16,-3 0 112-16,0-3 32 0,0-2 0 0,-3-1 0 16,0-2-64-16,-1-2-16 0,-1-4 0 0,-2-2 0 15,2-4-288-15,-1-3 160 0,-2-3-160 0,2-4 128 16,1-2-128-16,0-2 0 0,0-2 0 0,-2-2 0 31,-1-1-1856-31,-2-2-448 0</inkml:trace>
  <inkml:trace contextRef="#ctx0" brushRef="#br0" timeOffset="-165591.93">9611 5844 22111 0,'0'0'1968'0,"5"4"-1584"16,0 0-384-16,-2 0 0 0,0 1 2720 0,0-2 464 15,-2 2 80-15,0-2 32 0,-1-3-2624 0,2 6-528 16,-1-2-144-16,-1-4 0 0,0 4 128 0,0-4-128 0,0 0 144 0,0 0-144 16,0 4 576-16,0-4 0 0,0 0 16 0,0 0 0 15,-4-2 304-15,1-1 48 0,0-3 16 0,-1-3 0 16,-1-3-288-16,0-2-48 0,-1-2-16 0,1-1 0 16,-2-1-480-16,-1-2-128 0,2-1 0 0,-2 0 0 15,0 0-224-15,1-1-64 0,-1-1-16 0,0-1 0 16,-1 1 176-16,0 0 128 0,1 0-192 0,0 3 192 0,0 2 0 15,2 2 224-15,-1 1-16 0,2 3 0 0,1 4 64 0,2 1 16 16,-1 2 0-16,0 2 0 0,3 3-288 0,0 0 0 16,0 0-208-16,-2 2 80 15,-2 1-256-15,1 3-64 0,1 2 0 0,-1 1 0 0,-2 2 144 0,1 3 32 16,0 1 0-16,0 3 0 0,-2 2 272 0,-1 1-192 16,1 1 192-16,-1 0-160 0,2 0 160 0,-1 1 0 15,1 1-144-15,-1-1 144 0,1-1 0 0,1 1 0 16,0 1 0-16,0-3 0 0,0 2 0 0,0-6 160 15,0 0-32-15,0-3-128 0,0-1 240 0,1-1-64 16,0-3-16-16,1-2 0 16,1-1-560-16,-1-2-112 0,1-2-32 0,1-2-10992 15,0 0-2208-15</inkml:trace>
  <inkml:trace contextRef="#ctx0" brushRef="#br0" timeOffset="-165377.4">9611 5703 28559 0,'0'0'2544'0,"-2"-4"-2032"0,-1-1-512 0,-2 1 0 15,-3 1 2624-15,-2 2 416 0,-4 0 96 0,-2 2 0 16,-1 0-2368-16,-2 2-496 0,0 1-80 0,-1 2-32 16,0-2-160-16,0 0 0 0,-1 2 0 0,1-3 0 15,-1 1 0-15,1-1 0 0,0-2 0 0,1 2 0 16,0 0-256-16,1-1-96 0,1 1-16 0,1-1 0 15,2-1-2048-15,1 2-400 0,3 0-96 0</inkml:trace>
  <inkml:trace contextRef="#ctx0" brushRef="#br0" timeOffset="-164857.24">10022 5520 12895 0,'5'-4'1152'0,"1"-1"-928"0,0 0-224 0,-6 5 0 15,2-7 3328-15,0 2 608 0,-4 0 128 0,-1-1 32 16,-2 0-2176-16,-3 1-416 0,-2 0-96 0,-4 3 0 0,-3 0-880 0,-1 4-160 15,-3-2-48-15,-1 4 0 0,-1 2-320 0,0 3 0 16,-1 2 0-16,0 3 0 0,0 1 0 0,1 4-160 16,2 2 160-16,2-1 0 0,2 1 0 0,3 1-128 15,1-1 128-15,4-1 0 0,1-1 0 0,3-1 0 16,3 0 0-16,2-2 0 0,3-1 448 0,3 0 80 16,2 1 32-16,4-2 0 0,4 0 672 0,3-1 144 15,4-1 32-15,3-2 0 0,2-2-432 0,2-3-80 16,0-5 0-16,2-3-16 0,3-4-560 0,3-2-96 15,1-2-32-15,-1-2 0 16,-1-2-1280-16,0-1-272 0,-2 2-48 0,-4 0-16912 0</inkml:trace>
  <inkml:trace contextRef="#ctx0" brushRef="#br0" timeOffset="-152546.48">4187 5442 9215 0,'0'0'816'0,"0"0"-656"16,0 0-160-16,0 0 0 0,0 0 752 0,0 0 112 16,0 0 32-16,0 5 0 0,0-1-16 0,0 1 0 15,2 2 0-15,0-1 0 0,-1 2 16 0,1 0 16 16,0 1 0-16,-1 1 0 0,1 2-384 0,-2 1-80 16,1 0 0-16,-1 2-16 0,-1 0-432 0,0 2 128 15,0 0-128-15,-1 1 0 0,0 0 0 0,0 0 128 16,1-1-128-16,-1 1 0 0,0 1 0 0,-1-2 0 15,1 3-192-15,0-2 192 0,0 2-320 0,0-2 64 16,0-1 16-16,0-1 0 0,0 0 240 0,1-3-176 16,-1-1 176-16,0-3-160 0,0-1 160 0,0-2 0 15,0-1 0-15,1-2 0 0,0 0 0 0,1-3 0 0,0 0 0 0,0 0 0 16,0 0 0-16,0 0 0 0,0 0 0 0,2-3 0 16,0-1 0-16,0 0 0 0,1-1 0 0,0 2 0 15,0-1 0-15,1 1 128 0,0 0-128 0,0 2 128 16,0 1 64-16,0 0 0 0,-1 0 16 0,0 2 0 15,0 1-16-15,1 2-16 0,-1-1 0 0,0 3 0 16,0 1-176-16,-1 1 0 0,0-1 0 0,-1 3 0 16,0 0 0-16,0 1 0 0,-1 3 0 0,0 1 0 0,-1 3 0 15,0 1 0-15,0 1-144 0,-1 4 144 16,0 0 0-16,0-1 0 0,0 0-128 0,1 1 128 0,0 0 0 0,-1-1 0 16,1 0 0-16,0 2 0 0,0 0-288 0,0-2 0 15,1 2 0-15,-1 10 0 16,0-5-320-16,1-2-64 0,0-1-16 0,0-7 0 15,0 2 160-15,1 2 16 0,-1 1 16 0,0 0 0 0,1 1 352 0,1-1 144 16,-1 0-128-16,1-1 128 0,0 1 256 0,1 0 144 16,1-2 32-16,0-1 0 0,0-2 464 0,0-3 112 15,0 0 16-15,0-4 0 0,0-2-192 0,0-3-16 16,-1-1-16-16,1-2 0 0,-2-2-480 0,0-2-80 16,-2-2-32-16,0 0-10656 0</inkml:trace>
  <inkml:trace contextRef="#ctx0" brushRef="#br0" timeOffset="-149582.11">11563 5521 13823 0,'0'0'1216'0,"3"-1"-960"16,0-2-256-16,1 2 0 0,0-1 3904 0,-2 0 720 15,0 0 160-15,-2 2 16 0,0 0-2880 0,-2-1-592 16,-2-2-112-16,-2 1-32 0,-2 1-976 0,-2 0-208 0,-1 1 0 15,-3 0 0-15,-1 0 0 0,-1 0 0 0,-1 2 0 0,-2 1 0 16,0 0-176-16,0 1 176 0,0 2-208 0,0 0 80 16,1 3 128-16,0 1 0 0,3 1 0 0,0-1 0 15,1 2 0-15,2 0 192 0,2 1-64 0,1 0 0 16,2 0 64-16,1-1 0 0,1 2 16 0,2-2 0 16,2-1-80-16,0-2 0 0,2 0-128 0,0 0 192 0,3 0-192 15,0-3 0-15,1 2 128 0,3-3-128 16,2 0 192-16,2 0-16 0,2-2 0 0,4 0 0 0,2-1 672 15,1-2 144-15,3 1 32 0,0 0 0 0,3 0-256 0,-1 0-32 16,0-1-16-16,-2 0 0 0,-3 1-416 0,-2 0-96 16,-2-2-16-16,-3 0 0 15,-1-1-1232-15,-2 0-256 0,-3-1-48 0</inkml:trace>
  <inkml:trace contextRef="#ctx0" brushRef="#br0" timeOffset="-148867.2">11824 5280 11055 0,'0'0'480'0,"0"0"112"0,0 0-464 0,0 0-128 0,0 0 0 0,-1 5 0 16,0 1 1824-16,0 1 352 0,0 2 64 0,-1 2 0 16,0-1-688-16,0 3-144 0,1 0-16 0,0 0-16 15,-1 2 240-15,1-1 48 0,0 0 16 0,1-2 0 0,0 0-592 0,0 0-128 16,1-2-32-16,0 0 0 0,-1 0-800 0,1-3-128 15,0-1 0-15,1-1-9952 16,-2-2-1920-16</inkml:trace>
  <inkml:trace contextRef="#ctx0" brushRef="#br0" timeOffset="-148698.45">11933 5452 29487 0,'0'0'2624'0,"-2"-3"-2112"15,-1 0-512-15,0-2 0 0,-4 3 1792 0,-2 0 240 16,-1-2 48-16,-2 3 16 0,-1-1-1440 0,-1 3-272 16,-1 0-64-16,0 2-16 0,-1-1-304 0,0 1 0 15,0 0 0-15,1 1 0 16,0 0-3040-16,1 0-560 0</inkml:trace>
  <inkml:trace contextRef="#ctx0" brushRef="#br0" timeOffset="-148351.39">12111 5532 15663 0,'0'0'1392'0,"0"0"-1120"16,0 0-272-16,0 0 0 0,-2 3 3040 0,-1 1 544 16,-1 0 128-16,-1 0 0 0,0-1-2656 0,-1 2-544 15,-1-1-96-15,0-1-32 0,-2 0-48 0,1 0-16 16,-2 0 0-16,0-1 0 0,0 0 80 0,0 1 16 15,0-3 0-15,1 1 0 0,-1 1-160 0,1-1-48 16,1-1 0-16,1 2 0 16,-1-2-1712-16,2 1-352 0,1 0-64 0</inkml:trace>
  <inkml:trace contextRef="#ctx0" brushRef="#br0" timeOffset="-148176.93">12077 5646 14735 0,'0'0'640'0,"2"-1"160"0,-2 1-640 0,0 0-160 16,0 0 0-16,0 0 0 0,0 0 5616 0,0 0 1088 16,0 0 208-16,-3-1 64 0,-1 2-5312 0,-2 1-1072 0,-3 2-208 0,0 1-32 15,-2-1-352-15,-1 1 128 0,-2 0-128 0,1 1 0 32,-2 0-1280-32,0-1-320 0,-1 0-64 0,-1-3-14960 0</inkml:trace>
  <inkml:trace contextRef="#ctx0" brushRef="#br0" timeOffset="-147048.25">12401 5106 23039 0,'-4'-7'1024'0,"3"4"192"0,-1 0-960 0,2 3-256 0,0 0 0 0,0 0 0 15,0 0 336-15,0 0 32 0,0 0 0 0,0 7 0 16,1 0 224-16,0 3 48 0,1 2 16 0,-1 2 0 15,0 2-144-15,1 2-16 0,-1-1-16 0,0 3 0 16,0 1 96-16,-2 3 32 0,-2 2 0 0,0 1 0 0,-3 2-448 0,0 0-160 16,-4-3 0-16,1 2 144 15,-1-1-144-15,0-1 0 0,-2-1 0 0,2-1 0 0,0-2 0 0,-1-2 0 16,1-1 0-16,1-1 0 0,-1-3 0 0,1-2 0 16,1-3 0-16,2 0 0 0,-1-4 0 0,2 0 0 15,1-3 0-15,0-1 0 0,0-1 0 0,2-2 0 16,0-2 0-16,1 0 192 0,1-2 240 0,0-1 48 15,0 0 16-15,2-2 0 0,-1 0-256 0,1 0-48 16,1 1-16-16,0-1 0 0,1 1-176 0,0 1 160 16,2 1-160-16,-2 1 160 0,1 2-160 0,0 0 160 15,-1 2-160-15,1 2 160 0,-2-1 160 0,1 4 16 16,0 3 16-16,-1 1 0 0,0 2-192 0,-1 2-32 16,0 2-128-16,1 1 192 0,-3 0-192 0,0 2 0 15,0 2 0-15,-1 2 0 0,-2 3 0 0,1 1-208 16,-1 1 64-16,-1 1 16 0,2-2-48 0,-1 0 0 15,0-1 0-15,1 1 0 0,0-2 176 0,1 1 0 16,0 0 0-16,0 0 0 0,1 0 256 0,1-2 16 0,0-2 16 16,2 0 0-16,-1-2 240 0,3-3 48 15,0-3 16-15,1-1 0 0,1-1 112 0,2-1 32 16,0 0 0-16,2-2 0 0,1-1-352 0,0 0-64 0,1-1 0 0,0 0-12480 16,0-2-2480-16</inkml:trace>
  <inkml:trace contextRef="#ctx1" brushRef="#br0">1935 6674 0,'0'0'15,"0"0"1,0 0 0,-17-42-1,15 36 1,-1 1 0,2 5-1,0 0 1,0 0-1,1 0 1,0 0 0,0 0-1,2 19 1,3-19 0,-1 5-1,7-10 1,11-5-1</inkml:trace>
  <inkml:trace contextRef="#ctx0" brushRef="#br0" timeOffset="-142411.42">12759 5303 23951 0,'0'0'2128'0,"0"0"-1696"16,0 0-432-16,0 6 0 0,1-2 1648 0,-1 4 240 15,-1 1 48-15,1 3 16 0,-1 2-704 0,-1 2-144 16,1 2-16-16,-1 0-16 0,1 1-224 0,-1 1-32 16,0 2-16-16,-1 0 0 0,0 1-528 0,0-2-96 0,0 0-32 0,0-1 0 15,1-4-144-15,0-2 0 0,1-2 0 0,-1-1 0 16,1-3 128-16,0-2-128 0,1-1 128 0,-1 0-128 16,1-2 208-16,0-3-32 0,0 0-16 0,0 0-11680 15,4-1-2320-15</inkml:trace>
  <inkml:trace contextRef="#ctx0" brushRef="#br0" timeOffset="-141956.11">12741 5365 19343 0,'0'0'1728'0,"3"-3"-1392"16,1-3-336-16,0 1 0 0,0 1 2800 0,1 0 480 15,1 1 112-15,0 1 0 0,0-1-2528 0,2 2-512 16,0 0-96-16,2 1-32 0,-1 0-224 0,0 2 128 15,1-1-128-15,-1 2 0 0,-1 2 320 0,0 0-16 16,-1 0-16-16,-2 3 0 0,0-1 80 0,-1 1 16 16,-2 1 0-16,-1-1 0 0,-1 0-256 0,0 1-128 15,-3-1 128-15,0 0-128 0,-1-2 0 0,-2 1 144 16,-1-1-144-16,0-1 0 0,-1 1 272 0,-1 1-48 16,0-2-16-16,0 0 0 0,-1-2 16 0,1 1 0 15,0 0 0-15,0 0 0 0,0-4-96 0,2 2 0 16,0-1-128-16,0 0 192 0,1 0-192 0,1 0 0 15,2 0 0-15,3-1 0 0,-3 2 0 0,3-2 128 16,0 0-128-16,0 0 0 0,0 0 0 0,3 3 144 16,1-1-144-16,2 1 128 0,3 0-128 0,0-1 0 0,4 2 0 15,1 1 128-15,2-2-256 0,0 3-64 0,0-1-16 0,-1 1 0 16,-2 2-160-16,-2-2-16 0,-1 0-16 16,-4 2 0-16,-2 0 224 0,-1 0 176 0,-3 0-208 0,-1 1 80 15,-2-1 448-15,-3 1 80 0,-1-2 32 0,-3 1 0 16,0 0 32-16,-2 1 16 0,-1-3 0 0,1 0 0 15,-2-1-112-15,0 1-32 0,1-3 0 0,-1 1 0 16,0-2-208-16,1-1-128 0,1 0 160 0,0-1-160 16,-1-1 0-16,1 0 0 0,0-1-176 0,2 0 176 15,1 0-2048-15,1 2-304 0,1-2-48 0</inkml:trace>
  <inkml:trace contextRef="#ctx0" brushRef="#br0" timeOffset="-135640.58">13108 5615 23951 0,'5'4'1056'0,"-5"-4"224"0,0 4-1024 0,-2 1-256 15,0 1 0-15,-3 2 0 16,0 3-352-16,0-2-128 0,0 2-32 0,-1 0 0 0,0 2 512 0,0-1 0 16,1 1 0-16,0-2 0 0,0 0 320 0,0-1 64 0,0 0 16 0,1-1 0 15,1 1-96-15,0-3-32 0,1-1 0 0,2-1-11072 16</inkml:trace>
  <inkml:trace contextRef="#ctx0" brushRef="#br0" timeOffset="-135174.09">13308 5387 11967 0,'0'0'1072'0,"0"0"-864"16,0-3-208-16,0 3 0 0,2-4 3296 0,-2 4 608 16,0 0 128-16,0 0 32 0,0 0-1984 0,0 0-400 15,1 4-80-15,0 1 0 0,-2 3-832 0,-1 1-144 16,0 0-48-16,0 2 0 0,1 0-432 0,-2-1-144 15,1 4 0-15,-1-1 0 0,1 0 0 0,-1 0 0 16,0 1 0-16,0-2 0 0,0 0 128 0,0-2-128 16,1 0 0-16,0-2 0 0,0 0 0 0,0-1 0 15,1-3 128-15,1 1-128 0,-1 0 0 0,1-1 0 16,0-4 0-16,0 0 0 16,0 0-1184-16,0 0-288 0,4 0-64 0,2-1-12336 0</inkml:trace>
  <inkml:trace contextRef="#ctx0" brushRef="#br0" timeOffset="-134888.33">13289 5341 22335 0,'5'-8'992'0,"-2"5"208"0,1-1-960 0,0-1-240 0,1 2 0 0,0-2 0 16,1 3 1472-16,2 0 256 0,1 2 64 0,1 2 0 16,2 2-992-16,0 2-192 0,1 0-32 0,-1 3-16 0,0 1-560 0,0 2-320 15,-2 0 32-15,-1 1 16 0,-1 0 112 0,-2 1 32 16,-2-2 0-16,0 1 0 0,-2-2 352 0,0-1 80 15,-3 0 16-15,-1-1 0 0,-3 1 624 0,0-1 128 16,-2 0 16-16,-2 0 16 0,-1 1-48 0,-1-1-16 16,0 0 0-16,-2 0 0 0,0 0-672 0,0-1-144 15,1 0-32-15,0-1 0 0,0-1-192 0,0 0 176 16,0 0-176-16,2-1 160 0,-1 0-160 0,1-1 0 16,2 1 0-16,2-2 0 0,0-1 0 0,0 0-192 15,2-1 32-15,2 1 16 16,2-2-1600-16,0 0-320 0,0 0-64 0,0 0-12928 0</inkml:trace>
  <inkml:trace contextRef="#ctx0" brushRef="#br0" timeOffset="-134709.96">13622 5542 34495 0,'10'-5'1536'0,"-7"4"304"0,0 1-1472 0,-3 0-368 0,3 2 0 0,-2 3 0 16,-3 2 336-16,0 3 0 0,-1 3 0 0,0 3 0 15,-2 3-336-15,1 3 0 0,0 1 0 0,1 0 0 16,-1 3 0-16,0 1 0 0,0 1 0 0,1 0 0 31,-1-2-736-31,-1 0-224 0,-1-4-32 0,0-3-16 0</inkml:trace>
  <inkml:trace contextRef="#ctx0" brushRef="#br0" timeOffset="-127011.58">14025 5321 3679 0,'0'0'320'0,"0"0"-320"0,0 0 0 0,0 0 0 16,2-2 3584-16,-2 2 656 15,0 0 128-15,0 0 32 0,0 0-2096 0,1 4-432 16,-1 0-80-16,-1 2 0 0,0 2-368 0,-2 1-64 15,1 1-16-15,-3 2 0 0,0 2-320 0,-2 0-64 16,0 1 0-16,0 0-16 0,-2 2-544 0,0 0-96 0,1 0-32 0,-1 2 0 16,2-1-272-16,1 1 128 0,1 0-128 0,0-2 0 15,1 0 192-15,2 0-64 0,2-2 0 0,0 0-128 16,1-2 672-16,1-1 32 0,-1 0 0 0,4-2 0 16,0-1-96-16,1-2-16 0,0 1 0 0,2-2 0 15,0-2-336-15,2-2-80 0,1 0-16 0,2-2 0 16,0 0-1376-16,2-1-288 0,0-1-48 0,-1-1-15088 15</inkml:trace>
  <inkml:trace contextRef="#ctx0" brushRef="#br0" timeOffset="-126801.49">14155 5548 35935 0,'0'0'3200'0,"0"0"-2560"15,0 0-512-15,-4-2-128 0,-2-1 528 0,-2 1 96 16,-1 1 16-16,-2-1 0 0,0 2-464 0,-1 0-176 16,0 0 128-16,-1 1-128 0,0 0 0 0,0 1 0 15,1-1-224-15,0 0 80 16,1-2-368-16,1 0-80 0,-1-1-16 0,1 0 0 16,1-2-144-16,1 1-16 0,0-2-16 0,3 2-9360 0,1-3-1872 0</inkml:trace>
  <inkml:trace contextRef="#ctx0" brushRef="#br0" timeOffset="-126583.04">14234 5371 7359 0,'2'-3'656'0,"0"1"-528"0,-1-1-128 0,-1 3 0 15,-1-3 6640-15,0 1 1296 0,-2 0 256 0,-4 1 48 16,-1 0-6288-16,-2 0-1248 0,-2 0-256 0,-2 1-64 15,-2 0-384-15,-1 1 0 0,-3 0 0 0,0-1 0 0,0 1 0 0,-1-1 0 16,1 0-224-16,0 0 80 16,1 0-448-16,1-1-96 0,-2-1-16 0,4 0 0 15,0 0-1680-15,2-1-352 0,3 0-64 0</inkml:trace>
  <inkml:trace contextRef="#ctx0" brushRef="#br0" timeOffset="-125878.54">14455 5109 12895 0,'2'-5'1152'15,"1"1"-928"-15,0-2-224 0,1 2 0 16,0-1 1536-16,-1 2 272 0,1-1 48 0,0 2 16 0,1 0-720 16,1 1-128-16,0 2-48 0,0 1 0 0,0 0-224 0,0 3-48 15,0 0-16-15,0 1 0 0,-2 0 176 0,0 2 32 16,-1 1 16-16,-2 2 0 0,-1 0-320 0,-2 1-64 16,-1 0-16-16,-2 1 0 0,-1 0-96 0,-2 2-32 15,0 0 0-15,0 2 0 0,-2 1-192 0,-1 1-32 16,0 1-16-16,1 0 0 0,0 0-144 0,1 1 0 15,2-2 144-15,1 0-144 0,1-2 0 0,3-2 144 16,-1-2-144-16,2-3 0 0,0 1 0 0,2-1 0 16,1-2 0-16,0-1 0 0,2-1 176 0,1-4-176 15,0 1 160-15,1-2-160 0,1-1 128 0,2 0-128 16,1-2 0-16,0 0 144 0,-1 0-144 0,1-2-176 16,-2 0 48-16,0 2 0 0,-2-2-112 0,-2 2-16 15,-2 0 0-15,-2 2 0 0,1-3-32 0,-1 3-16 16,-4-3 0-16,-1 2 0 0,0 0 144 0,-2 3 32 15,0 0 0-15,-1 2 0 0,-1 2 128 0,1 3 0 16,-1 1-144-16,0 4 144 0,1 2 0 0,0 2-144 16,1 2 144-16,0 1 0 0,0 1-176 0,2 0 176 15,1 0-160-15,1 3 160 0,2 1 0 0,1 3 320 0,1 1-64 0,1 1 0 16,0 0 576-16,-2-2 128 0,0-3 0 0,-2-1 16 16,-1-2 416-16,-4 1 80 0,-2-1 0 0,-2 0 16 15,-4-1-720-15,1-3-128 0,-2 0-48 0,-2 2 0 16,-2-2-400-16,-3-1-64 0,-4-1-128 0,-4 0 176 15,-4-3-176-15,-2-1 0 0,-4-2-160 0</inkml:trace>
  <inkml:trace contextRef="#ctx0" brushRef="#br0" timeOffset="-118690.87">8360 6116 9215 0,'0'0'816'0,"0"0"-656"16,3 1-160-16,1-1 0 0,-4 0 3600 0,0 0 688 16,0 0 144-16,0 0 32 0,0 0-2768 0,0 0-544 15,-5 3-128-15,-1-1 0 0,-2 1-672 0,-1 0-128 16,-3 0-32-16,0 0 0 0,-3 1-32 0,0-2-16 15,-1 1 0-15,-1 0 0 0,1-1 48 0,0 2 0 16,0-3 0-16,1 1 0 0,-1 0-192 0,3-1 160 16,1 1-160-16,2 0 160 0,-1-1-160 0,2 0 0 15,0 0 144-15,2-1-144 16,0 1-1072-16,1-1-272 0,1-1-64 0,5 1-11072 0</inkml:trace>
  <inkml:trace contextRef="#ctx0" brushRef="#br0" timeOffset="-118460.95">8375 6267 28223 0,'0'0'1248'0,"-2"-1"256"15,-2-1-1200-15,-2 0-304 0,-1-1 0 0,-1 3 0 0,-3 0 1424 0,-1 1 240 16,-1 2 32-16,-1 0 16 0,-1 3-1216 0,0 0-240 15,-1 2-64-15,0 0 0 0,1 0-192 0,1 0 0 16,-2 1 0-16,2-2 0 16,1 0-448-16,0 0-144 0,1-1-32 0,0-1 0 15,0-2-1856-15,2 0-368 0,2 0-80 0</inkml:trace>
  <inkml:trace contextRef="#ctx0" brushRef="#br0" timeOffset="-118114.52">8446 6000 23039 0,'5'2'2048'0,"-1"-2"-1648"0,0 3-400 0,1 0 0 16,2 1 1728-16,0 4 272 0,0 1 48 0,0 1 16 15,1 2-1360-15,1 0-288 0,1 0-48 0,0 0-16 16,0-1-352-16,0-1 144 0,0-1-144 0,-1-1 0 16,1-1 144-16,-2 0-144 0,0 0 0 0,-1-3 144 15,-1 1-144-15,0-1 192 0,-3 1-192 0,0-1 192 16,-1 1 384-16,-2 0 64 0,0-1 32 0,-3 2 0 16,-1 0-320-16,-2 1-64 0,0 1-16 0,-3 0 0 0,-1 2-144 0,-1-2-128 15,-1 2 192-15,0 0-192 0,-1 0 0 0,0 0 0 16,0-1 0-16,0-1 0 15,0 0-880-15,1 0-128 0,2-2-16 0,1-1-16 16,1-2-576-16,1-1-112 0,1-2-32 0</inkml:trace>
  <inkml:trace contextRef="#ctx0" brushRef="#br0" timeOffset="-117938.55">8456 6049 21183 0,'0'0'1888'0,"0"0"-1504"15,0 0-384-15,0 4 0 0,1 2 2432 0,-1 4 400 16,-1 2 96-16,1 5 16 0,0 4-2128 0,-1 1-432 16,1 2-64-16,0 2-32 0,-1 2-288 0,0 0 128 15,-1 0-128-15,0 1 0 0,-2-1 160 0,0-1-160 16,-2-3 128-16,1-2-14848 0</inkml:trace>
  <inkml:trace contextRef="#ctx0" brushRef="#br0" timeOffset="-116783.89">1273 7564 21183 0,'-7'-4'1888'0,"7"4"-1504"16,-3-3-384-16,3 3 0 0,0 0 3488 0,0 0 624 15,0 0 128-15,0 0 32 0,-2 4-2336 0,3 4-464 16,1 3-80-16,1 2-32 0,3 3-688 0,0 3-144 15,0 0-16-15,0 1-16 0,0 1-496 0,-2 3 0 16,0 0 0-16,-2 2 0 0,0 0 0 0,-2 0 0 16,-1 0 0-16,-1-4 0 0,-1-1 0 0,0-3 0 15,0-3 0-15,-2-1 0 0,2-2 0 0,-1-1 0 16,2-2 0-16,0-1 0 16,1 0-736-16,0 0-240 0,2-4-48 0,0 0-16 15,-1-4-2272-15,0 0-448 0,0 0-80 0,6-4-9856 0</inkml:trace>
  <inkml:trace contextRef="#ctx0" brushRef="#br0" timeOffset="-116347.14">1686 7506 22111 0,'10'-3'976'0,"-6"1"208"15,1-2-944-15,-5 4-240 0,3-3 0 0,-3 3 0 16,0 0 3072-16,-6 2 560 0,-3 2 112 0,-4 2 32 0,-6 3-2784 0,-4 2-544 15,-6-1-128-15,-1 5 0 0,-1-1 128 0,-1 1 48 16,0-1 0-16,-1-1 0 0,-1-1-352 0,1-2-144 16,0-1 128-16,2-1-128 0,0-1 0 0,3-1 0 15,3-1-144-15,2 1 144 0,1-4-144 0,2 2 144 16,1-2 0-16,2 0-144 0,1-1 144 0,3-1 0 16,2-1 0-16,2 1 0 15,3-1-1088-15,2 0-176 0,4 1-32 0,0 0-16 16,5-5-464-16,6 0-80 0,4-2-32 0,7 1 0 15,4-1-608-15,3 1-112 0,4 1-16 0,0 1-16 16,0 3 1584-16,-5 1 320 0,-3 1 64 0,-5 2 16 0,-5 3 656 0,-2 1 272 16,-4 1-16-16,-2-1 0 0,0 1-128 0,-2 0-128 15,0-1 192-15,-1-1-192 0,-1-1 912 0,0 1 80 16,-3-6 16-16,0 5 0 0,0 0 288 0,-3-1 64 16,-2-1 16-16,-2 0 0 0,-2 0 736 0,-4-1 128 15,-4 1 48-15,-4-1 0 0,-1-1 48 0,-4 0 16 16,-3 1 0-16,-1 0 0 0,0 0-816 0,-1 1-144 15,0 1-48-15,1 0 0 0,2 2-784 0,3 0-176 0,1 2-16 0,4 2-16 32,3 3-1472-32,4 2-288 0,2 2-64 0,3 1-18192 0</inkml:trace>
  <inkml:trace contextRef="#ctx0" brushRef="#br0" timeOffset="-115070.9">2014 7607 43247 0,'0'0'1920'0,"0"0"384"0,0 0-1840 0,0 0-464 0,0 0 0 0,0 0 0 16,0 0 272-16,0 4-32 0,-1 1-16 0,-2 0 0 15,-3-1-384-15,0 1-80 0,-4 0-16 0,-1 1 0 16,-2 1 0-16,-1 1-16 0,-2 0 0 0,-1-1 0 16,-1 0-416-1,-1 0-80-15,1 0 0 0,2-1-16 0,0 0-400 0,0-2-80 0,0 1-16 0,3 0-9600 16,1 0-1936-16</inkml:trace>
  <inkml:trace contextRef="#ctx0" brushRef="#br0" timeOffset="-114875.18">1962 7755 44223 0,'0'0'1968'0,"0"0"400"0,0 5-1904 0,1 0-464 16,-2 1 0-16,0 0 0 0,-1 2 384 0,-2-1-32 16,-1 1 0-16,-1 0 0 0,-3 0-48 0,-1-1-16 15,-1 0 0-15,-2-1 0 0,-3-2 16 0,-1 2 0 16,-1-2 0-16,-1 0 0 0,-2-1-304 0,1 2-176 15,1-1 32-15,-2 0-20896 0</inkml:trace>
  <inkml:trace contextRef="#ctx0" brushRef="#br0" timeOffset="-114016.59">1808 5648 15663 0,'0'0'688'0,"0"0"144"0,0 0-656 0,0 0-176 16,0 0 0-16,0 0 0 0,0 0 4832 0,4 5 928 0,0-2 192 0,-1 4 48 16,-1 4-4096-16,1 1-816 0,-2 1-176 0,0 2-16 15,-1 4-656-15,-1 1-240 0,-2 5 176 0,0 0-176 16,0-1-2144-16,-3 0-528 0</inkml:trace>
  <inkml:trace contextRef="#ctx0" brushRef="#br0" timeOffset="-112491.14">1703 7283 28559 0,'0'0'2544'0,"0"0"-2032"0,0 0-512 0,0 6 0 16,1 1 528-16,-1 1 16 0,-1 1 0 0,1 1 0 31,-1-1-800-31,0 0-144 0,0 1-48 0,-1-2 0 0,0-1 448 0,-1 1 0 0,0-2 0 0,1 0 0 16,0 1 0-16,1-1 0 0,0-1 0 0,1-2 0 15,0-3 0-15,0 0 0 0,0 0 0 0,0 0-12928 16</inkml:trace>
  <inkml:trace contextRef="#ctx0" brushRef="#br0" timeOffset="-112355.2">1800 7281 26719 0,'0'0'2368'0,"0"0"-1888"16,0 0-480-16,-1 6 0 0,1 0 2336 0,1 2 368 15,-1 3 80-15,2 2 16 0,1 0-2272 0,0 2-528 16,0 1 0-16,2 6-10816 16,-4-3-2240-16</inkml:trace>
  <inkml:trace contextRef="#ctx0" brushRef="#br0" timeOffset="-111276.45">2436 7179 29135 0,'4'-5'1280'0,"0"2"288"0,0 1-1248 0,0-1-320 16,1 1 0-16,-5 2 0 0,5-1 320 0,1 1 0 15,-1 2 0-15,0 2 0 0,0 2-320 0,-2 1 0 16,1 2-128-16,-2 3 128 0,0 5 0 0,-2 2 0 16,-1 3 0-16,-2 4 0 0,-3 4 0 0,-1 2 128 15,-2 1 16-15,-1 1 0 0,-2 0 528 0,0-1 96 16,1-1 32-16,-2-1 0 0,1-2-352 0,1-3-64 0,-1-4 0 0,2-2-16 15,0-2-368-15,2-3 0 16,-1-4 0-16,2-2 0 0,0 0-128 0,3-3 128 16,-1-3-128-16,2 1 128 0,3-4 0 0,0 0 0 15,0 0 0-15,1-5 0 0,1-1 0 0,2 0 0 16,1-2 160-16,3 1-160 16,1-1-368-16,0 0-160 0,0 1-48 0,-1 2 0 15,-1 1-208-15,-1 2-48 0,-6 2-16 0,4 3 0 0,-1 2 528 0,-1 3 128 0,-2 2 0 0,0 5 16 16,-2 1 432-16,0 5 96 0,0 3 16 0,1 4 0 15,0 2-144-15,0 3-32 0,0 1 0 0,-1 0 0 16,2-2-64-16,-1 2-128 0,1 1 176 0,1 1-176 16,-1-2 544-16,2-1 0 0,-2-3 0 0,2-1 0 15,2-2 112-15,0 0 32 0,1 0 0 0,0-2 0 16,2-1 272-16,0-2 48 0,0-4 16 0,1-1 0 0,-1-5 32 16,1-1 16-16,0-2 0 0,1-5 0 0,0-2-752 0,1-4-160 15,2-3-32-15,-2-2-19472 16</inkml:trace>
  <inkml:trace contextRef="#ctx0" brushRef="#br0" timeOffset="-110608.14">2939 7125 9215 0,'0'0'816'0,"1"5"-656"0,1-2-160 0,-1 1 0 16,1 3 6448-16,-1 0 1248 0,0 2 256 0,1 2 48 16,-2-1-6352-16,1 3-1280 0,-1 1-368 0,0 2 144 15,-1 1-144-15,1 0 0 16,-2 1 0-16,0-3 0 0,0 1 0 0,-1-2 0 0,-1 0 0 0,1-3 0 15,0-1 0-15,1-2-144 0,0 0 144 0,0-3-208 32,0-1-1776-32,2-4-368 0,0 0-64 0</inkml:trace>
  <inkml:trace contextRef="#ctx0" brushRef="#br0" timeOffset="-110237.4">2983 7137 4607 0,'4'-4'400'0,"-1"2"-400"0,-1 0 0 0,2-1 0 0,0 0 6736 0,1 2 1264 15,-1 0 256-15,2 2 64 0,-1 0-6208 0,0 1-1216 16,2 3-256-16,-2-2-64 0,0 5-576 0,1-1 0 16,-2 1 0-16,-1 0-192 0,-1-1 16 0,-2 2 0 15,-2-1 0-15,-1 1 0 0,-1 0 176 0,-2-1 0 16,0 0 0-16,0 0 128 0,-2 0 160 0,1-2 32 16,-2 0 16-16,1 0 0 0,-1-2-160 0,1 0-48 15,1 1 0-15,-1-2 0 0,1-1-128 0,1 1 0 16,0-2 0-16,2 1 0 0,0-1 0 0,4-1 0 15,0 0 0-15,0 0 128 0,0 0-128 0,0 0 0 16,0 0 0-16,5 2 128 0,2-1-128 0,1 2 0 16,2 0 144-16,2 0-144 0,0 1 0 0,2 0 144 0,2 2-144 0,0 0 0 15,-1-1 0-15,-1 2 0 16,-1 0 0-16,-3 0 0 0,-2 0 0 0,-2 0 0 0,-2 1 0 0,-4 0 0 16,0 0 272-16,-2 1 0 15,-3 1 0-15,-1-2 0 0,-1 1 224 0,-3-2 32 0,-2 0 16 0,-1 0 0 16,-1 0-32-16,0-2 0 0,-1-1 0 15,-7 0 0-15,0-1-512 0,8-2-304 0,-2-1 48 0,-6-1-12288 16,1-3-2432-16</inkml:trace>
  <inkml:trace contextRef="#ctx0" brushRef="#br0" timeOffset="-109724.1">3487 7249 12895 0,'0'0'576'0,"3"2"112"0,1-2-560 0,0 0-128 0,-4 0 0 0,0 0 0 16,0 0 5072-16,0 0 992 0,0 0 192 0,0 0 32 15,0 0-4608-15,-4 0-912 0,-1 0-192 0,-2 1-48 16,-2-1 48-16,-3 2 16 0,-2 0 0 0,-2 0 0 0,-1 1-400 0,-1 0-192 15,-1-1 160-15,0 3-160 0,-1 0 0 0,1 0-192 16,0 0 16-16,1-1-11536 16,1 1-2320-16</inkml:trace>
  <inkml:trace contextRef="#ctx0" brushRef="#br0" timeOffset="-109422.3">3495 7194 11055 0,'5'-6'976'0,"-3"4"-784"0,1 0-192 0,0-1 0 15,0 1 2016-15,0 0 352 16,1 0 80-16,-1 0 16 0,0 2-960 0,1 0-192 0,0 1-32 0,0 2-16 16,1-3-48-16,1 3-16 15,1 0 0-15,0 2 0 0,1-2-144 0,1 0-32 0,1 0 0 0,0 1 0 16,0 1-192-16,-1 2-32 15,1-1-16-15,-2 0 0 0,-1 0-464 0,-1 1-112 0,-2 1-16 0,0-2 0 16,-2 2-192-16,-1 1 176 0,-2 0-176 0,0 1 160 16,-4 0-160-16,0 1 0 0,-2-1 0 0,-1 0 128 15,-1-1-128-15,-1-1 160 0,-1 0-160 0,0-1 160 16,-1-2-1392 0,1 0-288-16,1-1-48 0,1-2-16 0,-1-1-1104 15,2-1-240-15,0-1-32 0</inkml:trace>
  <inkml:trace contextRef="#ctx0" brushRef="#br0" timeOffset="-109263.02">3547 7191 15663 0,'0'0'1392'0,"0"-3"-1120"0,0 0-272 0,-1 0 0 0,1 3 3680 0,0 0 672 15,0 0 144-15,0 4 32 0,-2 1-2592 0,2 2-512 16,0 3-96-16,0 4-32 0,0 0-800 0,0 3-176 16,0 2-16-16,0 0-16 0,1-1-80 0,0 0-16 15,-1-2 0-15,0-2 0 16,-1-1-928-16,0-3-192 0,1 0-32 0,1-6-15120 0</inkml:trace>
  <inkml:trace contextRef="#ctx0" brushRef="#br0" timeOffset="-108818.5">4084 7158 27759 0,'0'0'1216'0,"0"0"272"0,0 0-1184 0,0 0-304 16,0 0 0-16,-3 2 0 0,-3 1 224 0,0-3-16 15,-3 0 0-15,-2 0 0 0,-2 0-208 0,-1 1 0 16,-2 0-192-16,-2 0 192 0,-1 0-224 0,-1 3 64 16,0-2 16-16,1 3 0 0,0 0 144 0,2 1-192 15,1 2 192-15,3 0-192 0,2 1 432 0,1 1 80 16,2-1 0-16,3 0 16 0,1 2 688 0,3-1 128 15,1 0 16-15,4 0 16 0,1 0 288 0,3-2 48 16,2 0 16-16,2 0 0 0,2-2-512 0,2-1-112 16,2-1-16-16,1-3 0 0,1-1-576 0,1-1-112 15,0-3-16-15,1-1-16 16,1-2-1456-16,-1 0-272 0,-1 0-64 0</inkml:trace>
  <inkml:trace contextRef="#ctx0" brushRef="#br0" timeOffset="-107945.2">3002 7663 15663 0,'0'0'1392'0,"-1"3"-1120"15,1-3-272-15,0 6 0 0,0 0 3936 0,1 0 736 16,0 3 128-16,-1 0 48 0,0 1-3120 0,2 7-608 15,-1 0-128-15,-1-4-32 0,1 1-672 0,-1 2-144 0,1-3-16 0,-1 2-128 16,-2 0 0-16,1-1 0 0,-1 1 0 16,1-3 0-16,-1-1 0 0,1-2-224 0,-1-4 16 0,0 1 0 31,0-1-240-31,0 0-64 0,2-2 0 0,0-3-15072 0</inkml:trace>
  <inkml:trace contextRef="#ctx0" brushRef="#br0" timeOffset="-107567.27">3003 7693 34671 0,'1'-6'1536'0,"-1"6"320"16,2-3-1488-16,1-1-368 0,1 2 0 0,0 0 0 0,2 0 752 15,1 2 80-15,0 0 0 0,5 2 16 16,-1 0-1104-16,1 2-240 0,-2 1-32 0,-3-2-16 16,0 2-1184-16,-2 1-224 0,-1 0-48 0,0 0-16 15,-2 1 880-15,-2-1 176 0,-1 0 48 0,0 1 0 0,-3 0 1328 0,-2 0 272 16,-1-1 48-16,-1 0 16 0,-1 1 400 0,0 0 96 15,-2-1 16-15,1-1 0 0,-1 0-704 0,2-1-144 16,1-1-32-16,0-1 0 0,0 1-384 0,2-2 0 16,0 0 0-16,-2 0 0 15,2-1-752-15,2-1-80 0,4 1 0 0,0 0-16 0,0 0 528 0,0 0 128 16,0 0 0-16,6 0 16 0,0 0 528 0,1 0 96 16,2 0 32-16,1 1 0 0,2 1-224 0,3 0-64 15,-1 0 0-15,2 2 0 0,1-2-192 0,-1 1 0 16,1 2 0-16,-2-1 0 0,-3 2 0 0,-2 0 0 0,-3-1 0 0,-2 2 0 15,-2 1 640-15,-3-1 16 16,-2 1 16-16,-3 0 0 0,-1 1 128 0,-3 0 32 0,-2-1 0 0,-2 0 0 16,-2 1-192-16,-1-1-16 15,0-1-16-15,0-1 0 0,-1-4-608 0,1 1-160 0,-1 0-16 0,-1 0-17472 16</inkml:trace>
  <inkml:trace contextRef="#ctx0" brushRef="#br0" timeOffset="-107246.56">3507 7727 6447 0,'0'0'576'0,"0"0"-576"15,0 0 0-15,0 0 0 0,0 0 5920 0,0 0 1072 16,0 0 224-16,0 0 32 0,-2 3-5040 0,-1 0-1008 16,-2 0-208-16,-2 0-32 0,0-1-112 0,-3 2-16 15,-1-3 0-15,-1 2 0 0,0-1-352 0,-1 0-80 0,1-1-16 0,-1 1 0 16,1-1-384-16,0-1 0 15,1 2 0-15,1-2 0 16,1 1-2688-16,1 0-512 0,1 0-96 0</inkml:trace>
  <inkml:trace contextRef="#ctx0" brushRef="#br0" timeOffset="-106871.68">3481 7643 17503 0,'0'0'1552'0,"0"0"-1232"0,0 0-320 0,3 2 0 15,1 1 4032-15,-1 2 768 0,1 0 128 0,-1 3 48 16,1 0-3984-16,1 2-800 0,-1 0-192 0,0 0 0 16,-1 1 0-16,0 0 0 0,-1-1 0 0,-1 0 0 15,0-1 0-15,0-1 0 0,-1-1 0 0,1-2 0 16,0-2 0-16,-1-3 0 0,0 0 0 0,0 0 0 0,0 0 256 0,0-3-32 16,0-1-16-16,0-2 0 0,0 0-208 0,1-3 144 15,0-1-144-15,-1 0 128 16,1 1-448-16,0 0-80 0,-2-3-32 0,0 2 0 0,1-2 112 0,-1 4 0 15,1 0 16-15,1 2 0 0,-1 1 304 0,2 2 192 16,1 1-16-16,1 2-16 0,0 2 16 0,1 2 0 16,1 0 0-16,0 2 0 0,0 2-48 0,1 0-128 15,1 1 192-15,-2 0-64 0,1 2 96 0,-1-2 16 16,1 3 0-16,-3-1 0 0,0-1 144 0,-2 1 48 16,-2 0 0-16,-1 0 0 0,-3-1-80 0,-1 0-16 15,-1 0 0-15,-2-1 0 0,-2 0 176 0,1-1 16 16,-2 0 16-16,0-2 0 0,-1 0-208 0,2 0-32 0,-3 0-16 0,2-2 0 31,-2 0-2336-31,1 0-448 0</inkml:trace>
  <inkml:trace contextRef="#ctx0" brushRef="#br0" timeOffset="-106529.95">3859 7631 14735 0,'0'5'1312'0,"2"1"-1056"15,-1 1-256-15,-1 2 0 0,0 3 2816 0,0 0 496 16,-1 3 96-16,-1 2 32 0,-2 1-1856 0,0 1-368 16,1 0-80-16,-1-1-16 0,0-1-32 0,0-1 0 15,-1-5 0-15,2-1 0 0,-1-1-896 0,2-4-192 16,-1-3 0-16,0 0 0 16,3-2-1056-16,-2-3-128 0,0-2-32 0,2-3 0 15,-1 0-640-15,2-4-128 0,0-2-16 0,1 0-9552 0</inkml:trace>
  <inkml:trace contextRef="#ctx0" brushRef="#br0" timeOffset="-106334.87">3848 7616 11055 0,'0'-8'480'0,"1"3"112"0,-1 1-464 0,1-1-128 0,0 0 0 0,2 0 0 16,0 1 4288-16,2 1 848 15,0 1 176-15,3 2 16 0,0 1-3632 0,2 2-736 16,1 2-128-16,2 2-48 0,1 1-464 0,1 2-80 0,-1 0-32 0,0 3 0 16,0-2-208-16,0 1 128 0,-3-1-128 0,-1 1 0 15,-2 1 128-15,0-1-128 0,-2-1 0 0,-3 1 0 16,-2-2 640-16,-1 0 48 0,-4-1 0 0,-1 1 0 15,-2-2 400-15,-2 0 64 0,-3 0 32 0,-3 0 0 16,-2-1-368-16,-3-1-80 0,-1-1-16 0,-1 0 0 16,-4-1-512-16,1 1-208 0,0 0 176 0,1-1-176 15</inkml:trace>
  <inkml:trace contextRef="#ctx0" brushRef="#br0" timeOffset="-105583.43">2991 8169 8287 0,'0'0'736'0,"0"0"-592"16,0 0-144-16,0 0 0 0,0 0 4656 0,0 0 896 15,2 4 176-15,0-1 32 0,-2-3-2560 0,2 5-528 16,0 0-112-16,-1 1 0 0,1 0-1264 0,0 2-240 16,0-2-48-16,-1 1-16 0,0 3-560 0,-1 2-112 15,1 0-32-15,-1 2 0 0,0 1-80 0,0 0-16 16,-1-1 0-16,1 3 0 0,-2 5-192 0,1-6 0 0,-1-10 0 0,1 4-160 15,0 7-176-15,-1-7-48 0,1-13 0 0,0 0 0 32,-1 1-1120-32,2-2-224 0,-1-2-64 0,0-2 0 15,1-1-2192-15,0-2-448 0,2-16-96 0,0 3-16 0</inkml:trace>
  <inkml:trace contextRef="#ctx0" brushRef="#br0" timeOffset="-105264.87">3025 8134 26495 0,'0'-9'1168'0,"1"5"240"0,-1 0-1120 0,2 0-288 0,0 0 0 0,0 1 0 16,2 1 1888-16,0 1 320 0,0 1 64 0,2 2 16 0,-1 2-1328 0,1 1-272 15,1 1-48-15,-1 0-16 0,0 2-368 0,0 0-64 16,-1 2 0-16,-2 0-16 0,0 0-176 0,-1 0 0 16,-1 0 0-16,-2 1 0 0,-1-5-128 0,0 0 128 15,-1-1 0-15,-1 2 0 0,0-3 0 0,-1 0 0 16,0 0 0-16,0-1 0 0,0 0 0 0,1-1 160 16,0-2-32-16,0 1-128 0,0 2 160 0,1-3-160 15,0-1 128-15,3 1-128 0,0 0 144 0,0 0-144 16,1-3 160-16,2 3-160 0,0-2 0 0,2 4 0 15,1-2 0-15,2 2 0 0,2-1-176 0,0 1 176 0,1 1-160 0,1 1 160 16,0-1 0-16,0 2-144 0,-2 0 144 0,-1 1 0 16,-1-1 0-16,-2 1 0 15,-2 1 144-15,-1 1-144 0,-2 0 368 0,-3 0-48 16,-3 1 0-16,-2 2 0 0,-2 1 256 0,-1-2 32 0,-2-4 16 0,-1 3 0 16,-1 2-112-16,0-3 0 0,0-7-16 0,-3 3 0 31,2 5-1200-31,0-5-256 0,1-8-32 0,2-1-16 15,0 1-2672-15,2 0-544 0</inkml:trace>
  <inkml:trace contextRef="#ctx0" brushRef="#br0" timeOffset="-104968.5">3493 8169 30399 0,'0'0'2704'0,"0"0"-2160"16,2-3-544-16,-2 3 0 0,0 0 1456 0,0 0 176 15,0 0 32-15,0 0 16 0,0 0-1360 0,-5 0-320 16,-1-1 0-16,-1 2 0 0,-3 2 448 0,-2 0 64 16,-2-2 16-16,0 2 0 0,-1 1-224 0,0-1-48 15,-1 0-16-15,0 1 0 0,1-1-240 0,2 0 0 16,0-1 0-16,2-1 0 15,-1-1-352-15,2 1-112 0,1 2-32 0,2-3 0 16,1-1-896-16,1 0-176 0,2 1-32 0,3 0-16 16,0 0-1888-16,1-4-368 0,2 1-80 0,1 1-3024 15,4 0-592-15</inkml:trace>
  <inkml:trace contextRef="#ctx0" brushRef="#br0" timeOffset="-104617.08">3456 8120 5519 0,'4'-3'496'0,"1"-3"-496"0,0 1 0 0,0-1 0 15,1 1 4368-15,0 0 784 16,-1 0 160-16,-1 3 16 0,0-2-3024 0,0 2-624 15,-1 2-112-15,-3 0-32 0,3 3-960 0,1 1-208 0,-2 3-48 0,2 0 0 16,-2 2-320-16,0 0 0 0,1 1 0 0,0 1 0 16,-1 0 0-16,-2 0 0 0,2-2 0 0,-2 0 0 15,0 0 400-15,0-1 16 0,0-3 0 0,-1 0 0 16,0-1-128-16,1-4-32 0,0 0 0 0,0 0 0 16,0 0-128-16,0 0-128 0,0 0 192 0,-1-5-192 15,0-3 0-15,-1 1 0 0,1 0 0 0,0-1-192 0,0-3 192 0,0 2 0 16,0 0 0-16,0 0 0 0,-1 1 144 0,2-1-16 15,-1 2-128-15,1-1 192 0,0 3-192 0,1 0 0 16,0 2 128-16,-1 3-128 0,3-1 192 0,1 1-16 16,2 1 0-16,0 2 0 0,3 1-176 0,0 0 0 15,-1 1 0-15,1 1 0 0,-1 0 0 0,0 2-144 16,1 0 144-16,-3 0 0 0,-2-2-128 0,-1 2 128 16,-2 1 0-16,-2 0 0 0,-1-2 0 0,-2 1 320 15,-3 1-32-15,-2 0-16 0,-1 1 368 0,-1 0 80 16,-1-1 16-16,0 0 0 0,0-1 64 0,0 0 16 15,0-1 0-15,0 0 0 16,2 0-1648-16,-1-1-336 0,1 0-64 0</inkml:trace>
  <inkml:trace contextRef="#ctx0" brushRef="#br0" timeOffset="-103977.58">3855 8081 23263 0,'-1'6'1024'0,"1"-2"224"0,0-1-992 0,-1 3-256 16,-2 0 0-16,1 2 0 0,-2-1 1984 0,-1 3 368 15,0 1 64-15,-1 1 16 0,-1-1-1088 0,2 1-192 16,0 1-64-16,0-1 0 0,1 1-704 0,0 0-160 16,2-2-32-16,1 1 0 0,1-2 0 0,0-1-16 15,0-2 0-15,1-2 0 0,3 1 224 0,-1-2 48 16,0-2 16-16,2-1 0 0,2-1-208 0,1 0-64 15,0-3 0-15,2-1 0 0,-1 0-192 0,1-2-160 16,0 0 32-16,-2 0 0 16,-1-1-3552-16,-2 1-704 0,-3 0-144 0,-2 1-16 15,-3-1 1104-15,-1 1 240 0,-2 2 32 0,-1 0 16 16,-2 1 688-16,0 0 144 0,-1 2 16 0,0 1 16 0,1 0 1584 0,-1-1 304 16,2 1 64-16,0-1 16 0,1 0 560 0,0-1 112 0,2-1 32 0,1 0 0 15,4 2 704-15,-2-4 128 16,1-1 48-16,2-1 0 0,1 1 336 0,1-1 80 0,1 0 16 0,2-1 0 15,2 0-896-15,2 2-176 0,1 0-48 0,1 1 0 16,1-1-256-16,0 1-48 0,-1 2-16 0,2-1 0 16,-1 1 368-16,0 1 64 0,-3 1 16 0,-2-1 0 15,-1 0 960-15,-1 0 192 0,-6 1 32 0,0 0 16 16,0 0 304-16,-3-2 64 0,-3-1 16 0,-2-1 0 16,0 0-768-16,-3-1-160 0,-1 0-16 0,-1-2-16 15,0 1-368-15,1 1-64 0,0 0 0 0,2 2-16 16,0 0-608-16,1 1-112 0,2 1-32 0,2 0 0 15,0 1-2144-15,1-2-432 0,2 1-96 0,2 1-16 16,0 0 464-16,0 0 96 0,0 0 16 0,0 0-11088 16</inkml:trace>
  <inkml:trace contextRef="#ctx0" brushRef="#br0" timeOffset="-103882.52">3887 8023 5519 0,'-4'2'496'0,"-3"-1"-496"15</inkml:trace>
  <inkml:trace contextRef="#ctx0" brushRef="#br0" timeOffset="-102079.2">4792 7199 29135 0,'7'2'1280'0,"-7"-2"288"0,4-1-1248 0,1 1-320 16,0-1 0-16,-2 1 0 0,-3 0 1072 0,0 0 144 15,0 0 48-15,0 0 0 0,-3 0-1072 0,-2 1-192 16,-2 1 0-16,-3 1 0 0,-1 0-144 0,-2 0 144 0,-1 2 0 0,-2 2-144 16,-1 1 144-16,1 1 0 0,-1 1 0 0,2 0 128 15,0 3-128-15,2-2 176 0,1 1-176 0,2-1 192 16,2 1-32-16,0-2 0 0,4 0 0 0,0-1 0 15,3-1 144-15,2-1 16 0,1-1 16 0,2-1 0 16,2 0 528-16,2-2 96 0,2-3 32 0,3 0 0 16,3 0-464-16,2-3-80 0,2-1-32 0,1-2-12272 15,3-1-2464-15</inkml:trace>
  <inkml:trace contextRef="#ctx0" brushRef="#br0" timeOffset="-101799.87">5224 7257 23039 0,'0'0'1024'0,"0"0"192"0,0 0-960 0,0 0-256 16,-2 5 0-16,-3-1 0 0,-2 1 1696 0,-2-1 288 16,-1 0 64-16,-1-1 16 0,-1 0-1408 0,-1-1-272 15,0 0-64-15,-1-1-16 0,-1 0 0 0,1-1 0 16,0-1 0-16,0 0 0 0,1 1-304 0,0-1 128 16,2 1-128-16,2 0-9648 0,1 1-2000 0</inkml:trace>
  <inkml:trace contextRef="#ctx0" brushRef="#br0" timeOffset="-101413.99">5235 7157 20271 0,'2'-4'1792'0,"0"0"-1424"16,0 0-368-16,0 0 0 0,0 2 3712 0,-2 2 656 15,0 0 144-15,4 4 32 16,-2 1-4112-16,1 3-816 0,-1 0-176 0,-1 1-16 15,0 2-48-15,-2 1 0 0,1 0 0 0,-2 0 0 0,0 0 432 0,-1-1 192 16,0 0-160-16,-1-2 160 0,1-1 0 0,1-2 0 16,0-1 208-16,2-5-64 0,0 0 64 0,0 0 16 15,-1-2 0-15,0-3 0 0,1-1-16 0,2-3 0 16,-1 1 0-16,1-3 0 16,1 0-592-16,1-2-112 0,0 1-16 0,0-2-16 0,1 0 176 0,0 0 32 15,0 2 16-15,1 2 0 0,0 0 304 0,0 2 192 16,0 2-16-16,0 1-16 0,2 2 176 0,0 3 48 15,1 1 0-15,0 2 0 0,2 1-192 0,-1 2-48 0,1 1 0 0,-1 2 0 16,-2 1-144-16,-2 0 128 16,0-1-128-16,-2 0 128 0,-3 0 128 0,-1 1 32 0,-2-1 0 0,-2 0 0 15,-2 0 208-15,-2 0 32 16,-1-1 16-16,-2-1 0 0,0 1 64 0,0-2 16 16,-2 0 0-16,1 0 0 0,-2 0-496 0,2-2-128 0,-2 2 0 0,2-2-17280 15</inkml:trace>
  <inkml:trace contextRef="#ctx0" brushRef="#br0" timeOffset="-100863.64">5605 7095 13823 0,'0'0'608'0,"1"4"128"0,0-1-592 0,-1 2-144 15,0 0 0-15,-2 3 0 0,0 3 3968 0,0-1 752 16,-4 0 144-16,0 1 48 0,0-1-3760 0,-1 0-768 16,-1 0-128-16,1-2-48 0,-1-2-64 0,1 1-16 15,0-2 0-15,1-1 0 0,1-1-128 0,1-2 0 16,0-2 0-16,4 1 128 0,-3-1 432 0,3 1 80 0,-1-4 0 0,1 0 16 15,2 1 224-15,0-2 32 16,3 2 16-16,0-2 0 0,2 0-496 0,2 1-112 0,0-1 0 0,2 2-16 16,1 0-304-16,3 0 160 0,1 1-160 0,-1 2 128 15,2 0-128-15,-1 2-176 0,-1-1 48 0,-3 1 0 16,-3 1 128-16,-2 2-128 0,-2-2 128 0,-4 2-128 16,-1-1-96-16,-2 1-16 0,-2-1 0 0,-3 1 0 15,0 2 240-15,-1-2-176 0,-1 0 176 0,0-2-160 16,0 1 160-16,1 0 0 0,1 0 0 0,0-2 0 15,1 0 0-15,3 1 0 0,-2-1 0 0,3 0 0 16,2-2 128-16,0 0-128 0,0 0 128 0,3 3-128 16,1 0 144-16,0 0-144 0,3 0 192 0,1-1-192 15,2 0 0-15,1 0 0 0,0 1 0 0,0 0 0 16,0 1 0-16,1 0 0 0,-1 0 0 0,-1 1 0 0,-1 0 0 0,-2 1-144 16,-2 0 144-16,-1 0 0 0,-4 0 0 0,-2 0 0 15,-2 2 0-15,-4-1 0 0,-4 1 512 0,-2 1 48 16,-4 0 0-16,-3-1 0 0,-1 1-208 0,-1-1-32 15,-1 0-16-15,-1 0 0 16,-1-1-1712-16,1 0-352 0</inkml:trace>
  <inkml:trace contextRef="#ctx0" brushRef="#br0" timeOffset="-100066.12">4746 7680 9215 0,'0'0'400'0,"-4"1"96"16,4-1-496-16,-4 1 0 0,0-3 0 0,0 2 0 16,-2-1 6432-16,-2 2 1184 0,1-1 256 0,-1 2 32 0,-2 3-6144 15,1 0-1232-15,-1 0-240 0,0 2-48 0,0 1-240 0,1 1-256 16,1 2 48-16,1-1 16 15,-1 1-224-15,2-1-32 0,2 2-16 0,0-2 0 0,0-1 464 0,2-1 0 16,2 0 0-16,0-2 0 0,3 1 192 0,0 0 128 16,3-2 16-16,1 0 16 0,3 0 256 0,2-2 48 15,3-2 16-15,2 0 0 16,0-3-1312-16,3 0-256 0,2-2-48 0</inkml:trace>
  <inkml:trace contextRef="#ctx0" brushRef="#br0" timeOffset="-99801.71">5160 7687 30975 0,'0'0'1376'0,"0"0"288"0,0 0-1344 0,0 0-320 0,0 0 0 0,0 0 0 15,-5 0 1856-15,0 1 320 16,-1 1 48-16,-1 2 16 0,-1-1-1152 0,-1 2-240 0,-1 0-32 0,0 1-16 16,-1-1-336-16,0-1-64 0,-1 1-16 0,0-1 0 31,-1 0-1248-31,0-2-256 0,2-1-48 0,0 1-16 0,0-1-864 0,2-1-160 0,0-1-32 0,1 1-7984 16,3-2-1584-16</inkml:trace>
  <inkml:trace contextRef="#ctx0" brushRef="#br0" timeOffset="-99398.75">5165 7589 36159 0,'0'0'800'0,"0"0"160"0,0 0 48 0,2 2 0 0,-2-2-816 0,3 4-192 15,-1 2 0-15,0 0 0 16,0 2-384-16,2 2-128 0,-3 0-32 0,2 1 0 15,1 0-672-15,-2 0-128 0,2 0-16 0,-2 0-16 0,0-1 848 0,0 0 160 16,-1-3 48-16,0-1 0 0,1-1 576 0,-2-1 112 0,0-4 16 0,0 0 16 16,0 0 448-16,0 0 96 0,0 0 16 0,0 0 0 15,2-5-672-15,-2-1-128 0,2 0-32 0,-1-1 0 32,0 0-2768-32,0-1-560 0,-1-2-128 0,1 0 0 15,-1 0 1728-15,0 0 368 0,0 0 64 0,0 0 16 0,0 2 1152 0,2 0 384 16,-2 0 0-16,2 2 0 0,0 1 1744 0,2 1 368 15,0 1 64-15,1 1 0 0,0 1-1216 0,1 2-256 0,2 0-64 0,0 2 0 16,0 1-624-16,1 1-128 0,-1 2-16 0,2 0-16 16,-1 0 16-16,0 2 16 0,-1 1 0 0,-1 0 0 15,-1-2-48-15,-2 2-16 0,0-2 0 0,-3 1 0 16,-1-2 416-16,-3 1 80 0,-1 0 0 0,-2 0 16 16,-2 0 128-16,-1-1 32 0,-3 1 0 0,0-1 0 15,-3 0-480-15,0 1-80 0,-2-2-32 0,0 0-12304 16,-1-1-2448-16</inkml:trace>
  <inkml:trace contextRef="#ctx0" brushRef="#br0" timeOffset="-98282.89">5610 7544 31791 0,'1'-7'1408'0,"0"5"288"0,1-1-1360 0,0 0-336 15,0 0 0-15,-2 3 0 0,0 0 816 0,0 0 80 16,0 0 32-16,2 5 0 0,0 0-672 0,-1 3-128 16,-1 3-128-16,0 2 192 0,-3 1-192 0,0 1 0 15,-2 1 0-15,-1 0 0 0,-1-1 0 0,1-1 0 16,0 0 0-16,0-1 192 0,0-3 144 0,1-1 48 15,1 0 0-15,-1-1 0 0,2-3-208 0,0 0-48 16,2-1 0-16,1-4 0 0,0 0-128 0,0 0 0 16,0 0 0-16,2-5-176 15,1 0-464-15,0-3-112 0,2-2-16 0,0-2 0 16,1-3-2432-16,1 0-480 0,0-1-96 0,-1-1-32 16,-1 0 1600-16,1 1 320 0,-3 2 64 0,-1 1 16 0,-1 1 1808 0,0 2 320 15,0 2 96-15,-1 1 16 0,1 1 1952 0,0 3 400 16,1-1 80-16,-2 4 16 0,4 0-1088 0,2 4-192 15,1-1-64-15,2 3 0 0,0 2-1104 0,2 2-240 16,0 1-32-16,1 2-16 0,0-1-144 0,0 1 128 16,-1 0-128-16,-1 0 128 0,-2 0 672 0,-1-1 128 0,-2-1 32 0,-1-1 0 15,-3 0-336-15,-2 0-64 0,-3-2-16 0,-4 2 0 16,-3-1 0-16,-3 2 0 0,-2 2 0 0,-2-2 0 16,-2 1-16-16,-2 0 0 0,0-1 0 0,-1 1 0 15,-1-2-528-15,-1 0 0 0,-1-1 0 0</inkml:trace>
  <inkml:trace contextRef="#ctx0" brushRef="#br0" timeOffset="-97458.09">4854 8211 14735 0,'7'2'640'0,"-4"-3"160"0,1-3-640 0,0 0-160 0,0-1 0 0,-1 0 0 16,0 1 2176-16,-1 0 416 0,-3-1 80 0,0 0 16 16,-2-1-2112-16,-1-1-400 0,-3 0-176 0,-2 0 128 15,-3 1 1136-15,-1 2 208 0,-4 1 64 0,0 2 0 16,-2 1-464-16,0 3-96 0,-2 2-16 0,2 2 0 16,0 3-320-16,0 2-80 0,3 0-16 0,2 2 0 15,0 1-416-15,4 1-128 0,1 2 0 0,1 0 0 16,2 0 0-16,3-1 0 0,1 1-192 0,1-3 48 15,1-2 320-15,3 0 64 0,2-3 16 0,2 0 0 0,3-3 352 16,2 0 80-16,3-3 16 0,2-2 0 16,2-2-368-16,1-2-64 0,3-3-16 0,1-1 0 15,3-3-2560-15,1-1-528 0</inkml:trace>
  <inkml:trace contextRef="#ctx0" brushRef="#br0" timeOffset="-97148.18">5289 8253 42623 0,'0'0'944'0,"0"0"192"0,0 0 32 0,0 0 16 0,0 0-944 0,-4 0-240 0,-3-2 0 0,-2 1 0 15,-2-2 640-15,-3 1 64 0,-2 2 32 0,-2-1 0 16,-2 1-464-16,0 0-80 0,1 1-32 0,-1 1 0 31,2 1-1152-31,0 0-224 0,0 2-64 0,3 1 0 16,-1-1-2032-16,3 1-400 0,1 1-96 0,1 0-6112 0,2-1-1232 0</inkml:trace>
  <inkml:trace contextRef="#ctx0" brushRef="#br0" timeOffset="-96741.47">5301 8156 31327 0,'0'0'1392'0,"0"0"272"0,0 0-1328 0,0 0-336 15,-2 3 0-15,0 1 0 0,-2 2 1200 0,1 1 160 16,0 0 48-16,0 2 0 16,1 2-1824-16,1 1-352 0,1 1-80 0,1 0-16 15,-1 0 352-15,1 0 64 0,1-2 0 0,-1-2 16 0,-1 0 288 0,1-2 144 16,0-2-160-16,0-1 160 0,-1-4 128 0,0 0 128 16,3-4 32-16,0 0 0 0,1-3 352 0,-1-2 80 15,1-1 16-15,-1-1 0 0,0-3-528 0,1 2-208 0,-1-2 176 0,0 0-176 16,-1 2 0-16,0 1-128 15,2-1-16-15,-1 3 0 0,-1 0 144 0,2 4 128 16,0 2-128-16,1-1 176 0,0 3 80 0,0 2 32 16,2 3 0-16,0 2 0 0,-1-2-288 0,2 4 0 0,-2 0 0 0,1 1 0 15,-2 1 0-15,0 1 0 0,-1 1 0 16,-2 2 0-16,-2 0 320 0,-1 0 16 0,-2 0 0 16,-1 0 0-16,-3-1 288 0,1 0 48 0,-2-3 16 0,-2 1 0 15,0-2-240-15,0 0-64 0,-2-2 0 0,1 0 0 16,0-1-256-16,0-1-128 0,1-1 128 0,0 0-128 15,0-1-1280-15,0 1-320 16,2-2-80-16,0-1-15104 0</inkml:trace>
  <inkml:trace contextRef="#ctx0" brushRef="#br0" timeOffset="-96256.1">5546 8202 34847 0,'0'0'1536'0,"0"0"320"0,0 0-1472 0,0 0-384 15,2 3 0-15,-1 1 0 0,-1 2 160 0,0 2-32 16,-1 2-128-16,1 2 192 0,0 2-192 0,0 0 0 16,-2 1 0-16,2 1 0 0,0 1 0 0,0-2 0 15,0-1 0-15,1-1 0 0,0-3 0 0,0-1 0 16,0-2 0-16,0-1 0 0,1-2 176 0,-2-4-16 0,3 0 0 0,1 0 0 15,0-2 96-15,1-1 32 16,1-3 0-16,0-1 0 0,0-1-96 0,0-1 0 16,0 1-16-16,0 0 0 0,-1 0-176 0,-2 2 0 0,0 0 0 0,-2 0 0 15,-2 1 192-15,-2 0 48 0,0 1 16 0,-2 0 0 16,-1 0 448-16,-2 0 80 0,0 0 32 0,0 0 0 16,-2 2-304-16,0-2-64 15,0 1-16-15,0-1 0 0,1 0-304 0,1 1-128 0,0 1 0 0,2 0 128 16,1-1-128-16,2 1 0 0,0-1-160 0,3 3 160 15,1-3-192-15,2 0 192 0,2 0-208 0,1 0 80 16,4 0-384-16,0-2-64 0,2 2 0 16,0-2-16-16,5 1 160 0,0-1 48 0,1-1 0 0,3 1 0 15,0 0 256-15,3-1 128 0,1 0-128 0,-2 1 128 0,-1-1 0 16,-3 2 0-16,-3-2 0 0,-4 1 0 0,-3 0 0 0,-5 1 304 16,-4 0-48-16,-2-3-16 0,-6 1 96 15,-2-1 32-15,-5 1 0 0,-3 0 0 0,-4 1 80 0,-2 1 32 16,-1 1 0-16,-1 2 0 15,0-1-1232-15,1 1-240 0</inkml:trace>
  <inkml:trace contextRef="#ctx0" brushRef="#br0" timeOffset="-89795.33">6124 7068 17503 0,'8'-2'768'0,"-4"1"176"0,0-2-752 0,0 1-192 0,0-2 0 0,-1 0 0 15,0 0 1728-15,0 1 320 0,1 0 64 0,0 0 16 16,0 1-1440-16,1-1-304 0,0 2-48 0,2-1-16 15,-2 0 96-15,1 1 16 0,0 0 0 0,-2 1 0 16,2 0 528-16,-2 0 96 0,0 0 32 0,0 1 0 16,-1 0-16-16,1 1 0 0,-2 0 0 0,1 0 0 15,0 1-640-15,1 1-128 0,-1 1-32 0,-1-2 0 16,1 1-272-16,-1 1 0 0,0 0 0 0,-1-1 0 16,0 0 0-16,0 0 0 0,-2 1 0 0,1-2 0 15,0-3 0-15,0 0 0 0,-3 4 0 0,2-1 0 0,1-3 0 0,0 0 0 16,-2 3 0-16,2-3 0 0,-2 3 0 0,2-3 192 15,0 5-16-15,2-2 0 0,0 1 272 0,-1 0 48 16,1 0 16-16,0 1 0 0,0 0-320 0,-1 1-48 16,1-3-16-16,-2-3 0 0,0 0 128 0,0 0 32 15,0 0 0-15,0 0 0 0,0 0-96 0,0 0-32 16,2-3 0-16,0 0 0 0,-2 0-16 0,1 0 0 16,0 0 0-16,-1 1 0 0,1-1-144 0,-1 3 0 15,0 0 0-15,2-2 128 0,-2 2-128 0,0 0 0 16,0 0 144-16,3-1-144 0,-3 1 0 0,0 0 0 15,0 0 0-15,0 0 128 0,0 0-128 0,0 0 0 16,0 0 0-16,0 0 0 16,1-3-432-16,-1 0 0 0,-1-1 0 0,0 1 0 15,-1-2-848-15,0 1-160 0,1 0-32 0,-1 1-16 16,0 0 192-16,0 0 32 0,2 3 16 0,0 0 0 0,0 0 816 0,0 0 176 16,0 0 16-16,0 0 16 0,-2 3 416 0,2-3 96 15,-2 3 16-15,2-3 0 0,-2 3 144 0,2-3 48 0,0 0 0 0,0 0 0 16,0 0-128-16,0 0-32 0,0 0 0 0,0 0 0 15,0 0 192-15,0 0 48 0,0 0 0 0,0 0 0 16,0 0-272-16,2-3-48 0,-2 3-16 0,2-2 0 16,2 1-112-16,1-1 0 0,-2 1-128 0,1 1 192 15,-1 0 80-15,1 0 16 0,0 1 0 0,1 1 0 16,0-1-48-16,-1 1-16 0,1 0 0 0,-1 0 0 16,0 0-80-16,-1 2-16 0,0 0 0 0,0 2 0 0,-1 1-128 15,-1 1 0-15,0 1 0 0,-1 2 0 0,0 2 0 0,-2 0 0 16,0 1 0-16,-1 1 0 0,-1-1 0 0,0 4 0 15,0 2-144-15,-1 0 144 0,-1 1-192 0,-1 1 32 16,0 2 0-16,-1 0 0 0,1 0-64 0,-1 0-16 16,2-1 0-16,1 2 0 0,0 1 240 0,1 1 0 15,1-1-160-15,1 0 160 0,1-2 0 0,0-1 0 16,0 0 0-16,2-2 0 0,0-2 0 0,1-1 0 16,0-2 0-16,1-2 128 0,1 0-128 0,0-1 0 15,0-2 0-15,1 0 0 0,1-5 0 0,0 1 128 16,0-3-128-16,0-1 0 0,0-3 0 0,0 0 0 15,0-3 0-15,-2 0 0 0,-1-3 0 0,0 1 0 16,-1-1-144-16,0-2 144 0,-2 0-160 0,0 1 160 16,0-1-128-16,-1 1 128 0,0 0 0 0,0 1 0 15,-1 0 0-15,-1 3 0 0,1-1 0 0,-1 2 0 16,1 0 0-16,2 2 0 0,-4 0 0 0,1 2 0 16,-1 0 0-16,1 2 128 0,0 1 128 0,1 1 48 15,0 1 0-15,1 2 0 0,1 3-304 0,0 1 0 0,0 3 128 0,1 1-128 16,1 2 0-16,1 2 0 0,0 2 0 0,0 1 0 15,0 1 0-15,0 3 0 0,0 2 0 0,0 2 0 16,-1 2 176-16,-2 0 128 0,0-1 16 0,-3-1 16 16,-2-2 480-16,-1-7 80 0,-2-1 32 0,-4 2 0 15,-5 2-560-15,-2 0-112 0,-3-1-32 0,-4-1 0 16,-2-2-224-16,-4-3 0 0,-5-2 128 0,-2-1-13136 16,-4-3-2624-16</inkml:trace>
  <inkml:trace contextRef="#ctx0" brushRef="#br0" timeOffset="-83539.66">13289 4182 18431 0,'2'-2'1632'0,"0"-2"-1312"0,0 0-320 0,-1 0 0 15,0 0 2304-15,-1 1 400 0,0 3 80 0,0 0 16 16,0 0-2144-16,0 0-416 0,0 6-96 0,-1 4-16 16,-1 3 832-16,-1 4 144 0,-2 4 48 0,0 6 0 15,-1 5-160-15,0 3-32 0,0 0 0 0,-1-1 0 16,2-4-32-16,0-3-16 0,2-2 0 0,-1-5 0 15,2-4-400-15,0-3-64 0,2-2-32 0,2-5 0 0,0-3 128 16,4-3 32-16,2-5 0 0,4-5 0 0,2-5 384 0,4-6 96 16,3-8 16-16,5-6 0 0,3-6-496 0,4-5-112 15,4-3-16-15,6-5 0 0,7-5-448 0,7-4 0 16,8-2 0-16,6-1 0 16,8-2-1744-16,52-39-400 0,-13 19-80 0,-38 35-17232 0</inkml:trace>
  <inkml:trace contextRef="#ctx0" brushRef="#br0" timeOffset="-68199.71">14757 2989 7359 0,'1'-12'320'0,"1"7"80"0,-1-1-400 0,1-2 0 0,0 1 0 0,0 0 0 15,0 1 4032-15,-1 0 736 0,0 2 144 0,-1 2 16 16,0 2-2512-16,0 0-512 0,0 6-112 0,0 1 0 16,0 4-480-16,-2 3-96 0,0 2 0 0,0 7-16 15,-2 4 48-15,-1 5 16 0,0 5 0 0,0 1 0 0,-3 2-640 0,1 3-128 16,0 2-32-16,-1-2 0 0,1-2-288 0,0-4-176 15,1-3 192-15,2-3-192 0,0-3 128 0,0-4-128 16,0-3 0-16,1-3 0 0,1-4 0 0,0-3 0 16,0-3 0-16,2-2 0 15,0-6-1392-15,0 0-272 0,2-3-64 0,2-1-15408 16</inkml:trace>
  <inkml:trace contextRef="#ctx0" brushRef="#br0" timeOffset="-67824.06">14752 3009 29487 0,'10'-10'2624'0,"-5"6"-2112"15,3-2-512-15,0 0 0 0,1 0 640 0,0 3 32 16,3 0 0-16,0 2 0 0,2 0-272 0,1 2-48 16,1 2-16-16,1 1 0 0,-1 2-336 0,-1 2 0 15,-1 2 0-15,-1 1 0 0,0 1 0 0,-2 1 0 0,-4 2 0 0,-1 1 0 16,-1 1 0-16,-3 1 0 0,-2 0 0 0,-2 0 0 15,-1-2 128-15,-2 0-128 0,-3-1 160 0,0-2-160 16,-2 0 336-16,-2-1-16 0,-2 0-16 0,0-1 0 16,-1-1-112-16,0 0 0 0,-1-1-16 0,1-1 0 15,0 0-176-15,1-1 160 0,0-1-160 0,3 0 160 16,0-1-160-16,3-1 0 0,0 1 144 0,3-1-144 16,0 1 176-16,2 1-48 0,0-1 0 0,2 2 0 15,1 1 176-15,1 2 16 0,1 2 16 0,0 2 0 0,2 0 368 16,0 2 80-16,1 1 16 0,1 0 0 0,1 2-48 0,1 1-16 15,0-1 0-15,0-1 0 0,0-1-400 0,2-1-80 16,0-2 0-16,-1-2-16 0,1-3-240 0,0-2 128 16,1-3-128-16,0 0 0 15,0-6-896-15,0-2-256 0,-1-2-64 0,-1-5-17040 16</inkml:trace>
  <inkml:trace contextRef="#ctx0" brushRef="#br0" timeOffset="-67369.58">15144 3091 16575 0,'11'1'736'0,"-6"-1"160"0,2-1-720 0,0 0-176 16,1 1 0-16,-1-1 0 0,1 0 2688 0,0 1 496 0,2 0 96 0,0 1 32 15,-2 0-2080-15,2 2-400 0,-2 0-96 0,0 0-16 16,-1 2-528-16,-1 0-192 0,-2 2 0 0,-1 1 144 16,-2 1 192-16,-2 1 48 0,-1 2 0 0,-1-2 0 15,0 2 64-15,-2-2 32 0,-2 1 0 0,1-3 0 16,0-1-320-16,0 0-160 0,0-1 160 0,1 0-160 16,0-2 240-16,2 0-48 0,0 0-16 0,1 0 0 15,2-4 256-15,0 0 48 0,0 3 16 0,2 1 0 0,1-1-16 0,1 3 0 16,2-3 0-16,1 2 0 0,0-1-304 0,1 1-176 15,0 1 192-15,0 0-192 0,1 2 128 0,1 2-128 16,0 0 0-16,0 0 0 0,-1 1 0 0,0 3 0 16,-2-1 0-16,0 2 0 0,-2-1 0 0,-1 0 0 15,-3-1 0-15,0 0 0 0,-3 0 0 0,0-1 0 16,-2 0 0-16,-1 0 0 0,-2 1 144 0,-2 0-144 16,-1 1 0-16,-1-1 144 0,-1 0-16 0,-1 1-128 15,-1-2 192-15,-2 1-64 0,0-2-128 0,-2-1 160 16,1 0-160-16,-1 0 160 0,0-1-400 0,1-2-80 15,1 0 0-15,2 0-16 16,-1 0-2672-16,2-1-512 0</inkml:trace>
  <inkml:trace contextRef="#ctx0" brushRef="#br0" timeOffset="-66698.46">14619 2888 23951 0,'9'-9'1056'0,"-4"4"224"0,1-4-1024 0,0-1-256 15,0-2 0-15,0-3 0 0,0 1 2016 0,1-1 352 16,1-2 64-16,3 0 0 0,1 0-1584 0,2 0-320 16,1 0-64-16,2 0-16 0,2-1-288 0,2 3-160 15,3 1 160-15,3 0-160 0,3 3 128 0,1 2-128 16,1 2 0-16,1 4 144 0,1 2-144 0,3 3 0 15,3 2 0-15,-1 3 0 0,1 1 0 0,-1 2 0 16,1 1 0-16,1 0 0 0,1-1 0 0,-1 2 0 16,-2 0 0-16,-1-1 0 0,-2 1 0 0,0 0 0 15,-1 1 0-15,-1 2 0 0,-3 3 0 0,-1 3 0 16,-2 2 0-16,-4 3 0 0,-1 3 0 0,-4 3 0 16,-1 4 0-16,-1 3 0 0,-2 5 0 0,-3 2 0 15,-1 1 0-15,-4 4 0 0,-3 3 0 0,-4 1 0 16,-6 0 0-16,-4-1 0 0,-4 2 0 0,-8-1 0 0,-8 0 0 0,-7-1 192 15,-6 0-192-15,-5-1 160 0,-5-2-160 0,-3-3 160 16,-2-6-160-16,-2-5 0 0,-1-5 0 0,0-6-176 16,-2-5 176-16,1-5-128 0,-1-3 128 15,0-5-128-15,0-5 256 0,2-6 64 0,3-4 16 0,2-4 0 16,1-1 112-16,5-5 32 0,4-3 0 0,3-3 0 16,2-4 96-16,4-3 32 0,2-1 0 0,5-2 0 15,2-1-128-15,5-3-32 0,4-4 0 0,4-1 0 16,4-2-32-16,6-3-16 0,5-3 0 0,6-2 0 0,6-5-32 15,5-3-16-15,6-1 0 0,3-2 0 0,2 1-224 0,11-7 144 16,4 2-144-16,5 5 128 0,5 5-288 0,5 6-64 16,7 6-16-16,28-8 0 15,-6 15-1488-15,-1 10-288 0,3 7-64 0,-24 11-16 0</inkml:trace>
  <inkml:trace contextRef="#ctx0" brushRef="#br0" timeOffset="12227.41">3709 8494 19295 0,'3'-12'848'0,"-2"6"176"0,-2 0-816 0,-1 2-208 0,-4-2 0 0,-5 2 0 16,-6 0 720-16,-9 0 112 0,-6 2 0 0,-7 0 16 16,-5-1-656-16,-7 2-192 0,-6 1 0 0,-4 3 128 15,-2 2-128-15,-5 3 0 0,-2 3 0 0,0 0-9968 16</inkml:trace>
  <inkml:trace contextRef="#ctx0" brushRef="#br0" timeOffset="34026.51">4468 7698 4607 0,'0'0'400'0,"0"0"-400"16,1-4 0-16,-1 0 0 0,1 1 1024 0,-1-1 112 16,0-1 16-16,0 3 16 0,0-3-880 0,0 2-288 15,0 3 160-15,0-4-160 0,0 1 1040 0,0 0 128 16,0 1 32-16,0 2 0 0,0 0 528 0,0 0 96 15,0 0 32-15,0 0 0 0,0 0 32 0,0 0 16 16,0 0 0-16,0 0 0 0,0 0-720 0,0 0-144 16,2 3-16-16,1 1-16 0,-1-1-704 0,1 1-144 15,-1 0-32-15,1 0 0 0,-1 4-128 0,0-1 0 0,0 0 0 0,1 1 0 16,-1 0 0-16,1 1 0 16,0-1 0-16,0 0 0 0,0-1 208 0,1 0 16 15,-1 1 0-15,1 0 0 0,-1-1 208 0,1 0 32 16,0-2 16-16,-1 1 0 0,1-1-304 0,-2 0-176 0,2-1 192 0,-2 0-192 15,0-1-176-15,0 0-144 16,-2-3-16-16,0 0-16 16,0 0-336-16,0 0-64 0,0 0-16 0,0 0-8432 0,0 0-1680 0</inkml:trace>
  <inkml:trace contextRef="#ctx0" brushRef="#br0" timeOffset="34272.11">4572 7657 18431 0,'0'0'1632'0,"0"0"-1312"15,-1 4-320-15,0-1 0 0,-2 1 2352 0,0 1 400 16,1 1 64-16,-2 1 32 0,0-1-1360 0,-3 0-272 16,2 0-48-16,-2 2-16 0,0-1-528 0,-1 2-112 15,0-1-32-15,0 1 0 0,-1 0-304 0,1 0-176 16,-2 0 192-16,1 0-192 0,1-1 144 0,-1-1-144 15,0 1 0-15,0-1 144 0,0 0-144 0,-1 0 128 16,2-1-128-16,-1 1 128 16,1 0-1984-16,-1 0-416 0</inkml:trace>
  <inkml:trace contextRef="#ctx0" brushRef="#br0" timeOffset="35094.98">2768 8247 6447 0,'0'0'576'0,"0"0"-576"16,4-2 0-16,0 2 0 0,-4 0 4928 0,0 0 896 16,3-2 160-16,1 0 32 0,-1 0-4160 0,-3 2-832 15,0 0-160-15,5 0-32 0,-1 0-624 0,1 0-208 16,0 0 144-16,-5 0-144 0,3 5 320 0,0-1 0 15,0 0-16-15,0-1 0 0,0 3 144 0,-1 0 48 16,1 1 0-16,0 0 0 0,0 0-64 0,1 2-16 0,0 1 0 0,0 0 0 16,0-1-32-16,2 1 0 0,0 0 0 0,-1 0 0 15,1 0-176-15,-1-1-32 0,0 1-16 0,-1-1 0 16,0-2-160-16,0 0 0 0,-1 0 0 0,0 0 0 16,-3-7-208-16,1 4-80 0,-1-4-16 0,0 0 0 31,0 0-1872-31,0 0-368 0,0 0-80 0</inkml:trace>
  <inkml:trace contextRef="#ctx0" brushRef="#br0" timeOffset="35295.24">2932 8255 30175 0,'0'0'1344'0,"0"0"256"0,0 0-1280 0,0 0-320 0,0 0 0 0,0 0 0 16,0 0 1040-16,-6 7 144 0,-2 1 32 0,-2 3 0 0,0 2 0 0,-2 3 0 15,-2 2 0-15,-2 2 0 0,-1 3-320 0,1 0-64 16,-1 0-16-16,1-1 0 0,-2 2-576 0,2-3-112 16,0 2-128-16,0-5 176 15,0 0-2960-15,2-2-592 0</inkml:trace>
  <inkml:trace contextRef="#ctx0" brushRef="#br0" timeOffset="38778.03">7378 7560 22223 0,'0'0'976'0,"0"0"224"0,0 0-960 0,0 0-240 0,-1-2 0 0,-2 0 0 16,-1-2 336-16,-3 2 32 0,-1-2 0 0,-1 2 0 16,-2 0 1008-16,-2 0 208 0,-1 2 32 0,-2 0 16 15,-2 0 80-15,-1 0 16 0,-1 0 0 0,-1 1 0 16,-1 1-928-16,0-1-176 0,1 1-48 0,0 1 0 0,0 0-448 0,1-1-128 15,1 1 0-15,1 0 0 16,0 0-2192-16,2-1-464 0,1 1-96 16,1-1 0-16,2 0-800 0,1 0-160 0,2 0-16 0</inkml:trace>
  <inkml:trace contextRef="#ctx0" brushRef="#br0" timeOffset="39071.61">7399 7659 33407 0,'0'0'1472'0,"0"0"320"0,0 0-1440 0,0 0-352 16,0 0 0-16,0 0 0 0,-3-1 688 0,-3 1 64 15,-1 0 16-15,-1 2 0 0,-2 1-208 0,-1 0-48 16,-2 1 0-16,0 0 0 0,-2-1 64 0,-2 0 16 15,-2 0 0-15,-1 0 0 0,-1-1-432 0,-1 0-160 16,-1 2 0-16,1-3 144 0,0 1-144 0,0-1 0 0,2 1 0 0,1-1 0 16,0 1 0-16,2-1 0 0,0 1 0 0,1 0 0 31,2-2-384-31,2 1-64 0,0 0-16 0,3 0 0 16,1 0-2480-16,2-1-480 0,1-1-96 0,5 1-32 0</inkml:trace>
  <inkml:trace contextRef="#ctx0" brushRef="#br0" timeOffset="39395.14">7467 7423 23039 0,'1'-5'2048'0,"2"0"-1648"15,-1-1-400-15,1 0 0 0,0 1 1776 0,-1 0 272 16,1 2 48-16,1 0 16 0,0 0-832 0,1 3-176 15,0 1-16-15,1 1-16 0,0 1-304 0,2 2-48 16,-2 1-16-16,1 1 0 0,0 0-448 0,1 0-112 16,-1 1-16-16,1-1 0 0,0 2-128 0,0-2 0 15,0 0 144-15,0 0-144 0,1 1 0 0,-1 0 144 0,-1-1-144 0,0-1 0 16,-3 2 0-16,0-1 0 0,-2 2 0 0,0-1 0 16,-3 1 256-16,-2 0-48 0,-1 0-16 0,-2 1 0 15,0 2-32-15,-2-1-16 16,-2 0 0-16,-1 2 0 0,-1 0-144 0,-1 0 0 15,1 0-192-15,-1-1 192 16,-2 1-1664-16,2 0-192 0,0-2-64 0,0 0-8384 0,1-2-1696 16</inkml:trace>
  <inkml:trace contextRef="#ctx0" brushRef="#br0" timeOffset="39598.1">7506 7345 11967 0,'0'0'528'0,"0"0"112"16,0 0-512-16,0 0-128 0,0 0 0 0,-3 3 0 0,-1 3 5680 0,0 4 1104 16,-1 4 208-16,1 4 48 0,-1 2-5488 0,1 3-1104 15,0 3-208-15,1 1-48 0,1 0-192 0,0 1 0 16,-1 1 0-16,2-3 128 0,-1-1-128 0,1-3 0 16,-1-3 0-16,1-1 0 15,1-3-304-15,1-2-80 0,-1 0-32 0,1-2-10640 16,1-4-2128-16</inkml:trace>
  <inkml:trace contextRef="#ctx0" brushRef="#br0" timeOffset="40168.71">8440 6971 20271 0,'0'0'896'0,"0"0"192"0,0 0-880 0,0 0-208 16,0 0 0-16,0 0 0 0,0 0 3344 0,2 4 624 16,-1 1 128-16,-1 2 32 0,1 2-3072 0,-1 3-608 15,-1 2-128-15,0 3-32 0,-2 2-288 0,0 2 0 16,-1 2 0-16,-1 2 0 0,0-1 0 0,1 0 160 15,-3 1-160-15,2 1 128 0,0 0 416 0,1-1 80 16,0 0 16-16,1-1 0 0,0-1-256 0,1-1-64 0,0-2 0 0,0-1 0 31,0-3-1856-31,2-2-368 0,-2-4-80 0,3-1-13728 0</inkml:trace>
  <inkml:trace contextRef="#ctx0" brushRef="#br0" timeOffset="40447.16">8821 6924 7359 0,'6'-1'320'0,"-6"1"80"0,3-3-400 0,0 1 0 16,-3 2 0-16,0 0 0 0,0 0 5472 0,0 0 1008 16,0 0 208-16,-2 3 32 0,-2 0-4592 0,-2 1-912 15,-2 2-192-15,-4 0-48 0,-1 0 208 0,-4 0 32 16,-2 2 16-16,-1 1 0 0,-2 0-528 0,0 0-128 15,-1-1 0-15,0 0-16 0,0 0-304 0,0 1-48 16,0-2-16-16,-1 0 0 0,1-2-192 0,0 0 0 16,-1 0 0-16,3 0 0 0,0-1-160 0,-6-1-128 15,5 0-32-15,10 0 0 16,0 0-704-16,1-2-160 0,1 0-32 0,2 1 0 16,2-1-2144-16,2 0-432 0</inkml:trace>
  <inkml:trace contextRef="#ctx0" brushRef="#br0" timeOffset="40647.74">8706 7117 23951 0,'4'2'2128'0,"0"0"-1696"15,2 1-432-15,-2 1 0 0,-1-1 3328 0,-1 2 592 16,-2-5 112-16,-1 5 32 0,-3 0-2400 0,-1 2-496 0,-2-1-80 0,-4 0-32 16,-1 0-32-16,-2 1 0 0,0 0 0 0,-2-1 0 15,-1-3-144-15,-2 2-48 0,-1-2 0 0,-1 0 0 16,-3 0-704-16,-2 1-128 0,-1-1 0 0,0 0-128 15,1 0 128-15,-1 0 0 0,2 0 128 0,0 1-128 16,1 1-1520-16,0 0-368 0,2 1-80 0,2 1-17856 16</inkml:trace>
  <inkml:trace contextRef="#ctx0" brushRef="#br0" timeOffset="41354.6">8939 6703 25791 0,'0'0'2304'0,"0"0"-1856"15,0 0-448-15,0 0 0 0,2 3 2192 0,-1 0 352 16,-1 3 64-16,0-1 16 0,-1 3-2064 0,0 0-416 16,0 2-144-16,-1 1 0 0,-1 2 0 0,0 1 0 15,0 0 0-15,0 1 0 0,-1-1 0 0,1 0 0 16,0 1 0-16,0-3 160 0,0-1-16 0,2-1 0 0,-1-1 0 0,0-1 0 16,2-2-144-16,0-1 0 0,0-1 0 0,1 0 0 31,-1-4-1152-31,3 1-320 0,1 1-64 0,0-4-12944 0</inkml:trace>
  <inkml:trace contextRef="#ctx0" brushRef="#br0" timeOffset="41745.46">9091 6696 17503 0,'0'0'1552'0,"0"0"-1232"15,0 0-320-15,0 0 0 0,3 2 2944 0,0 1 544 16,-1 2 96-16,-1 1 32 15,0 0-2496-15,-1 2-496 0,-1 1-112 0,0 2 0 0,-1 2-512 0,0 2 0 16,0 1 0-16,0 1 0 0,-2-1 240 0,2 1-48 16,-2-1-16-16,0-3 0 0,1 0 16 0,1-2 16 15,-1 0 0-15,1-3 0 0,0-2-208 0,1 0 176 16,1-2-176-16,0-4 160 0,0 0-160 0,0 0-224 16,0 0 48-16,0 0 16 15,4-2-2352-15,1-3-480 0,1 0-80 0,1-3-32 16,1-1-272-16,1-2-48 0,2-1-16 0,2-1 0 15,0-1 1840-15,1 0 384 0,0 0 64 0,-2 0 0 0,0 2 2384 0,-1 1 480 16,-2-1 80-16,-1 2 32 0,-1 2 144 0,-2 0 16 16,0 0 16-16,-2 2 0 0,0 1-720 0,-1 3-160 15,-2 2-32-15,0 0 0 0,0 0 256 0,-1 4 32 16,-1 2 16-16,0 3 0 0,-1 3-160 0,0 3-16 16,-1 2-16-16,1 2 0 0,-2 1-576 0,2 2-112 0,-1 0-32 0,1-2 0 15,-2-2-352-15,2-1-128 0,0-1 0 0,0-2 144 16,1-2-144-16,0 0-256 0,0-2 64 0,2-1-9984 15,0-2-1984-15</inkml:trace>
  <inkml:trace contextRef="#ctx0" brushRef="#br0" timeOffset="42077.9">9487 7090 22111 0,'0'0'976'0,"0"0"208"0,0 0-944 0,0 0-240 16,0 0 0-16,0 0 0 0,0 0 3728 0,0 0 704 15,-4 0 144-15,-2 1 32 0,-1 0-3280 0,-2 1-656 16,-2-1-128-16,-1 2-32 0,-2 1 0 0,0-2 0 16,-1 3 0-16,1 0 0 0,-2 0-512 0,1-1-176 15,2 2 0-15,-1-1 0 0,0 0 176 0,1 0 0 16,2 0 0-16,-1-1-128 16,2 0-1072-16,1-2-208 0,1 0-32 0,1 0-10016 15,1 0-2016-15</inkml:trace>
  <inkml:trace contextRef="#ctx0" brushRef="#br0" timeOffset="42279.74">9454 7188 17503 0,'0'0'1552'0,"0"0"-1232"0,0 0-320 0,0 0 0 16,0 0 3840-16,0 0 720 0,-4 3 144 0,0 0 32 16,-1 0-2768-16,-2 1-560 0,-1 0-96 0,1 0-32 0,-2 0-112 0,0 1-16 15,-2-1-16-15,0 2 0 0,-2-2-304 0,0 1-64 16,-2-1-16-16,0 1 0 0,0-1-384 0,-1 1-80 15,0 0-16-15,0 1 0 0,-1 0-272 0,2-1 0 16,-1 1 0-16,0 0 0 16,1-1-2432-16,1 1-560 0,1-1-96 0</inkml:trace>
  <inkml:trace contextRef="#ctx0" brushRef="#br0" timeOffset="42967.63">9868 6622 24879 0,'-1'-6'2208'0,"1"-1"-1760"16,0 0-448-16,1 1 0 0,0 0 1984 0,-1 3 320 16,1 0 64-16,-1 3 16 0,0 0-1232 0,0 0-256 15,4 2-64-15,1 2 0 0,-1 2-656 0,1 2-176 16,0 2 0-16,0 1 0 0,-1 4 0 0,0-2 0 16,0 0-160-16,-2 2 160 0,0 1-128 0,-2 0 128 15,0 2 0-15,-2 1-144 0,-2 3 144 0,-1 1 0 16,-2 2 0-16,-2 2-128 0,-2-1 128 0,-1-1 0 15,-2 1 0-15,0 0 0 0,-2-1 0 0,-1 0 128 16,0-2-128-16,-1-1 128 0,2-1-128 0,0-1 0 16,0-3-128-16,1-1 128 0,2-2-128 0,1-4 128 15,2 0-128-15,1-2 128 0,2-4 0 0,1 0 0 16,1-2 0-16,1-2 0 0,1 2 0 0,3-2 144 16,0 0 0-16,2-4 0 0,3-2 32 0,2 2 0 15,1-2 0-15,3 0 0 0,2 0-32 0,3 1 0 0,3 0 0 16,-1 1 0-16,1 1-144 0,-2 2 0 0,-2 1 0 0,-3 4 0 15,-2 0 0-15,-3 4 0 0,-2 3 0 0,-4 2 0 16,-3 4 0-16,-3 3 0 0,-3 5 0 0,-2 4 0 16,0 4 144-16,-1 3 112 0,-3 2 0 0,1 2 16 15,2 2-48-15,0 0-16 0,1 1 0 0,4-11 0 16,0-2-208-16,2-1 144 0,0-3-144 0,1 0 128 16,1-2-384-16,2-1-96 0,1-1-16 0,2 3 0 15,1-4-1680-15,1-7-352 0</inkml:trace>
  <inkml:trace contextRef="#ctx0" brushRef="#br0" timeOffset="44196.77">10207 6392 26719 0,'0'0'2368'0,"0"0"-1888"16,0 0-480-16,0 0 0 15,1 5 3776-15,-1 2 672 0,-1 1 128 0,0 2 32 16,0 0-5184-16,1 2-1024 0,-1 1-192 0,0 1-64 0,1 0 1536 0,-1 2 320 16,-1 0 0-16,-1 1 0 0,1 0 128 0,0-1 0 15,0-1-128-15,-1-3 192 0,1 0 240 0,1 0 32 16,0-2 16-16,0-2 0 16,1-2-1392-16,1-1-288 0,0-1-48 0</inkml:trace>
  <inkml:trace contextRef="#ctx0" brushRef="#br0" timeOffset="44613.26">10292 6393 24479 0,'4'-8'1088'0,"0"4"208"0,0 0-1040 0,1 1-256 16,-1 0 0-16,2 0 0 0,0 1 1024 0,-1 1 128 16,2 1 48-16,-1 2 0 0,0-1-176 0,-1 2-48 15,1 1 0-15,-2 1 0 0,0 0 192 0,-1 3 48 16,-1-1 0-16,0 3 0 0,-2 0-304 0,1 0-48 15,-2 1-16-15,0 0 0 0,-2 0-144 0,0 0-16 0,-2-1-16 0,0-1 0 16,-2 2-304-16,0-3-64 0,-1 0-16 0,1-1 0 16,-2 1-288-16,0-3-176 0,0 0 32 0,0-1 0 15,2-1-96-15,-1-1-16 0,0-1 0 0,1 0 0 16,1-1 96-16,2-1 16 0,0 0 0 0,1-1 0 16,1-1 16-16,2 3 0 0,2-2 0 0,2 1 0 15,0-2-288-15,4 2-48 16,0 0-16-16,3 2 0 0,1-2 208 0,2 3 32 0,1 0 16 0,0 0 0 0,1 1-16 0,-1 1 0 15,-1 3 0-15,-1-1 0 0,-2 3-16 0,-3-1-16 16,0 2 0-16,-4 0 0 0,0 0 272 0,-4 2 0 16,-2 2 0-16,-1-1 144 0,-1 0 400 0,-2 0 80 15,-1-2 16-15,-1 1 0 0,0 0-64 0,-3-1 0 16,0-3 0-16,-1-1 0 0,0 1-320 0,-2-3-64 16,-1-1 0-16,1-1-16 0,-1-1-176 0,1 0 0 15,0-4-192-15,0 1 192 16,0-2-1520-16,1 0-176 0,1-2-32 0,0 1-14896 0</inkml:trace>
  <inkml:trace contextRef="#ctx0" brushRef="#br0" timeOffset="44986.95">10914 6582 36623 0,'0'0'800'0,"0"0"160"0,0 0 48 0,0 0 32 0,0 0-832 0,0 0-208 0,-3 0 0 0,-2 0 0 0,0 0 1216 0,-2 0 192 16,0 1 32-16,-2 0 16 0,-1 1-752 0,-2 0-128 15,0-1-48-15,-1 1 0 0,-1 0-368 0,-2 0-160 16,0-1 128-16,0 0-128 0,0 1 0 0,1 0 0 16,-1-1 0-16,2 1 0 15,0-1-480-15,2 0 32 0,0-1 0 0,1 0 0 16,1-1-1472-16,2 0-272 0,0-1-64 0,2 0-14208 0</inkml:trace>
  <inkml:trace contextRef="#ctx0" brushRef="#br0" timeOffset="45370.46">10902 6496 2751 0,'0'0'256'0,"0"0"-256"15,0 0 0-15,2-2 0 0,-2 2 6464 0,0 0 1232 16,0 0 256-16,0 0 48 0,4-1-6160 0,-4 1-1248 15,2 5-240-15,0 0-48 0,1-1-304 0,-1 2 0 16,0 1 0-16,1-1 0 0,-3 2 0 0,1 0 192 0,-1 1-64 0,0-1-128 16,0-2 416-16,1 0-32 15,0 0 0-15,-1-1 0 0,0-5-32 0,0 0-16 0,0 0 0 0,0 0 0 16,0 0 48-16,4-3 0 0,-1-2 0 0,1 0 0 16,-1-2-64-16,1-1 0 0,0 0 0 0,0 0 0 15,-1 0-160-15,1 0-32 0,-1-1-128 0,-1 3 192 16,0 0-32-16,0 1-16 0,0 1 0 0,0 0 0 15,0 2-144-15,-2 2 128 0,4 0-128 0,-1 2 128 16,1 2-128-16,0 0 0 0,1 4-192 0,0-1 192 0,-1 1-224 0,0 2 80 16,0-1 16-16,-1 1 0 0,-1 1 128 0,-1-1 0 15,-1-3 0-15,-1 2-128 0,-1 0 128 0,-2-1 0 16,-1 0 128-16,-1 0-128 0,-1-2 352 0,-1 1 0 16,-1 1 0-16,-2-3 0 0,1-1-128 0,0 1-32 15,-2-1 0-15,1-1 0 0,0 1-192 0,-1 0 0 16,1-3-144-16,-1 0 144 15,2 0-2752-15,-1-1-448 0</inkml:trace>
  <inkml:trace contextRef="#ctx0" brushRef="#br0" timeOffset="45682.1">11318 6478 22111 0,'2'-8'1968'0,"-2"5"-1584"16,0-1-384-16,0 0 0 0,0 1 1936 0,0 0 304 0,-2 0 64 0,0 0 16 15,-2 2-1536-15,1-1-304 0,-2 4-64 0,-1-2-16 16,-2 3-400-16,-1 0 0 0,-1 3 0 0,-2 0 0 16,0 4 256-16,0 0-16 0,0 1-16 0,0 1 0 15,1 2 464-15,2-1 80 0,0 1 32 0,3 0 0 16,0 0 96-16,2 0 32 0,2 0 0 0,0-3 0 15,2 0 32-15,2 0 0 0,0-2 0 0,1 0 0 16,2-3-208-16,-1 0-48 0,3-2 0 0,1 0 0 0,1-1-400 16,1-1-96-16,1-1-16 0,1-3 0 15,3 0-912-15,1-2-192 0,1-1-48 0,-2 0-11968 16,-1-1-2416-16</inkml:trace>
  <inkml:trace contextRef="#ctx0" brushRef="#br0" timeOffset="47359.24">10160 6979 6447 0,'3'-4'576'0,"1"-2"-576"16,-1 0 0-16,0 0 0 0,0-1 5040 0,-1 1 896 15,-1 0 176-15,0 2 32 0,0-1-4032 0,0 2-800 16,-1 3-160-16,0 0-48 0,0 0 160 0,0 0 16 16,-2 5 16-16,-1 2 0 0,1 3-560 0,-1 2-112 15,-1 3-32-15,1 3 0 0,-1 2-144 0,0 1-16 16,1 3-16-16,-1-3 0 0,0 0-240 0,1-1-48 16,0-1-128-16,-1-3 192 0,2 0-448 0,0-4-112 15,0-1-16-15,0-3 0 16,2 1-432-16,0-2-80 0,0-3-32 0,0-4-10336 15,0 0-2080-15</inkml:trace>
  <inkml:trace contextRef="#ctx0" brushRef="#br0" timeOffset="47737.53">10214 6933 30399 0,'0'0'2704'0,"3"-3"-2160"15,1-1-544-15,0 1 0 0,1 2 2464 0,1 1 384 0,0 4 80 0,1 1 16 16,1 0-2304-16,2 2-448 0,1 2-192 0,-1 1 176 31,-1 3-608-31,-1-1-112 0,-1 2-32 0,-2 0 0 0,-2-1 224 0,-2 0 32 0,-2-1 16 0,-2 1 0 16,-2-2 304-16,-1-1 128 0,-3-1-128 0,-1-1 192 15,-1-1 352-15,-1-1 64 0,0-1 16 0,0-1 0 16,1 0-448-16,0-3-176 0,0 1 128 0,2-2-128 16,0 1 0-16,3-1 0 0,0 0 0 0,2 0 0 0,0-1 0 15,4 1 0-15,-2 0 0 0,2 0 0 0,0 0 0 0,0 0 0 16,3 0 0-16,3 1 0 0,3 0 0 0,0 0 0 15,3 0 0-15,1 1-176 0,3 0 176 0,1 2 192 16,0 0-32-16,1 0-16 0,-1 0-144 0,-1 0-224 16,-1 1 48-16,-3 0 16 0,-2-1 160 0,-3 1 0 15,-2 0 0-15,-3 1 0 0,-2-1 0 0,-1 2 0 16,-4 1 128-16,-1 0-128 0,-4 1 384 0,-2 1 16 16,-2-1 0-16,-2 2 0 0,-1 0-144 0,-1 0-48 15,0-1 0-15,0 0 0 0,0-1-368 0,2 1-80 16,0-2-16-16,1 0-12352 15,-1-1-2464-15</inkml:trace>
  <inkml:trace contextRef="#ctx0" brushRef="#br0" timeOffset="48175.64">10954 7045 24879 0,'0'0'1088'0,"0"0"256"0,0 0-1088 0,0 0-256 15,0 0 0-15,-2-1 0 0,-2-1 976 0,-1 1 144 16,-1 0 32-16,-1 0 0 0,-3 1 320 0,0 1 80 15,-2 0 16-15,0 2 0 0,-4 0-352 0,1-1-80 16,-1 1-16-16,0 0 0 0,-2 0-544 0,0 0-96 16,1 0-32-16,1 0 0 0,-1 0-608 0,1-1-128 15,2-2-32-15,1 1 0 16,3 0-1792-16,0-1-384 0,2 0-64 0</inkml:trace>
  <inkml:trace contextRef="#ctx0" brushRef="#br0" timeOffset="48575.4">10921 6965 24879 0,'0'0'2208'0,"0"0"-1760"0,4-1-448 0,0 1 0 16,-2 2 3072-16,2 2 544 0,-2 1 96 0,2 1 32 16,-2 2-3184-16,1 0-560 0,0 3-272 0,-1 1 16 0,1 2 64 0,-2 0 0 15,-1 0 0-15,0-1 0 0,-1-1 192 0,1-2 0 16,-1-1-160-16,-1-1 160 0,0 0 0 0,1-3 0 15,0-1 0-15,1-4 0 0,0 0 0 0,0 0 128 16,0 0-128-16,1-4 192 0,0-2-16 0,1-2 0 16,2-2 0-16,0-2 0 0,0-1-176 0,0-1 0 15,2 0 0-15,0 0 0 0,-2-1 0 0,1 3 0 16,-1 0 0-16,1 2 0 0,-1 1 256 0,0 3-48 16,1 2 0-16,-1 1 0 0,2 0 48 0,-2 3 0 15,2 1 0-15,0 3 0 0,0 2-112 0,0 2-16 16,0 2 0-16,0 2 0 0,-1 1-128 0,-1 1-272 15,-1 1 64-15,-2 1 16 0,-1-1 192 0,-2-1 208 16,-2 0-32-16,-2 1-16 0,-1-1 416 0,-2-4 96 16,-1 0 16-16,-1-2 0 0,-1 0-208 0,0 0-32 15,0-4-16-15,-1 1 0 0,1-2-240 0,0 0-64 16,-1-1 0-16,1 1 0 16,-1-1-1424-16,0-1-304 0,1 0-48 0,1 0-10448 0,1-2-2112 0</inkml:trace>
  <inkml:trace contextRef="#ctx0" brushRef="#br0" timeOffset="49206.86">11259 6914 32879 0,'2'-8'1456'0,"-1"4"304"0,0 0-1408 0,1 0-352 15,-2 2 0-15,0 2 0 0,0 0 896 0,0 0 128 16,0 0 0-16,0 3 16 0,0 3-576 0,0 3-112 16,-2 3-32-16,0 1 0 0,0 2-96 0,0 2-32 15,-2 3 0-15,1 2 0 0,-2 0-48 0,-1 1-16 16,1 0 0-16,0-1 0 0,-2-1 320 0,1-1 48 16,0-2 16-16,2-3 0 0,-1-2-320 0,1-1-64 15,1-1-128-15,1-3 192 0,0-3-192 0,2-1 0 0,0-4 0 0,0 0 0 31,0 0-1072-31,4-1-304 0,2-4-64 0,1-3-16 16,0-2-1152-16,0-3-224 0,2-1-48 0,0-2-16 16,-1-1 1184-16,0-2 240 0,-1 0 64 0,-2 0 0 15,-1-2 656-15,-1 1 144 0,-2-1 32 0,-1 2 0 0,0 1 1168 0,0 2 240 0,0 0 64 0,0 0 0 16,1 0 560-16,0 2 112 0,0 0 32 0,1 4 0 16,0 2 64-16,0 1 32 0,1 3 0 0,0 2 0 15,2 2-416-15,2 4-96 0,2 1-16 0,1 4 0 0,1 3-704 16,1 3-144-16,0-1-16 0,-1 4-16 0,0 2-288 0,-1 1 160 15,0 1-160-15,-1 3 128 0,-2-1 16 0,-1 2 0 16,-1-2 0-16,-2-1 0 0,-2-2 80 0,-2-1 16 16,-2-3 0-16,-3-1 0 0,-4 1 656 0,-4-1 128 15,-3 0 16-15,-2-1 16 0,-4 2-352 0,-2-2-80 16,-1-1-16-16,-2 0 0 0,-1 1-448 0,-3-4-160 16,-4 1 0-16,-2-1-13664 15,-2-3-2848-15</inkml:trace>
  <inkml:trace contextRef="#ctx0" brushRef="#br0" timeOffset="51322.44">10322 7578 31727 0,'0'0'1408'0,"1"-3"288"0,1-1-1360 0,-2 0-336 15,0 0 0-15,0 1 0 0,0 3 128 0,-2-2-128 0,-1 0 160 0,-2 1-160 16,0 1 0-16,-2 2 0 0,-1-1-208 0,-1 2 64 16,-4 2 144-16,0 1 128 15,-3 3-128-15,1 3 176 0,-2 2-176 0,2 0 0 0,1 3 0 0,0-1 0 16,2 0 192-16,1 1 0 15,1-1 0-15,3-1 0 0,1-1 592 0,1 0 128 0,2-1 32 0,1 1 0 16,3-2 16-16,1 0 16 0,0-2 0 0,3 1 0 16,2 1-384-16,-1-4-80 0,2-2 0 0,2 0-16 15,3-2-64-15,3-2-16 0,1-2 0 0,2-4 0 32,3-1-1088-32,6-4-224 0,-1-1-32 0,0-1-11184 0,1 0-2240 0</inkml:trace>
  <inkml:trace contextRef="#ctx0" brushRef="#br0" timeOffset="51712.98">10857 7670 38015 0,'0'0'1680'0,"0"0"352"0,0-4-1632 0,-1 1-400 0,-1 0 0 0,-1 0 0 16,-2 1 880-16,-2 1 80 0,-1 0 32 0,-4 1 0 16,-1 1-768-16,-2 0-224 0,-3 1 0 0,0 1 128 15,-2-1-128-15,1 2 0 0,-1 0 0 0,1-1 0 16,0 0-320-16,0 1-16 0,1 0-16 0,0-1 0 31,2 0-1552-31,1-1-304 0,2-1-64 0,2-1-8320 0,2-1-1664 0</inkml:trace>
  <inkml:trace contextRef="#ctx0" brushRef="#br0" timeOffset="52137.45">10829 7532 6447 0,'0'0'576'0,"0"0"-576"15,0 0 0-15,0 0 0 0,0 0 6032 0,1 6 1104 16,0 2 224-16,0 0 32 0,0 2-6064 0,0 1-1328 15,1 1 0-15,-2 2-192 16,0 0-272-16,-2-1-48 0,1 2-16 0,-2 0 0 0,-1-2 528 0,0 1 0 16,-1-1 0-16,1 0 0 0,0-3 592 0,1-1 32 15,0-1 0-15,1-1 0 0,0-4-240 0,1 1-64 16,0-1 0-16,1-3 0 0,0 0-192 0,0 0-128 16,2-4 128-16,0-1-128 0,0-3 0 0,3-1 0 15,0-1 0-15,1-2-128 0,1-1-16 0,2-2 0 16,0 0 0-16,0 1 0 0,0 0 144 0,-1 0 0 15,0 3 128-15,-2 1-128 0,-1-1 432 0,0 3 16 16,-2 3 0-16,2 0 0 0,-1 3-64 0,0 2 0 16,0 2 0-16,0 1 0 0,0 3-224 0,1 2-160 15,-1 2 192-15,1 3-192 0,-2 2 0 0,1 0 0 0,-2 0 0 0,-1-1 0 16,-3 0 256-16,-1 0-64 0,-2 1-16 0,-1 0 0 16,-2-2 368-16,-1 0 80 0,-1 0 16 0,-2-2 0 15,-1-2-192-15,-1-1-48 0,0 0 0 0,-1-2 0 16,1-2-240-16,0 0-160 0,0-2 192 0,0 1-192 15,2-2-1424-15,1 0-400 0,1-1-80 0,1-1-9360 16,2 0-1888-16</inkml:trace>
  <inkml:trace contextRef="#ctx0" brushRef="#br0" timeOffset="52674.76">11119 7615 20271 0,'0'0'1792'0,"2"-4"-1424"16,-2 2-368-16,2-2 0 0,-2 1 2592 0,0 3 448 15,0 0 96-15,0 0 0 0,0 0-1984 0,0 0-384 16,0 0-96-16,4 2-16 0,-2 3-400 0,-1 1-64 16,-1 2-32-16,-1 1 0 0,-1 3-160 0,-2 1 0 15,0 0 0-15,-2-4 0 0,-1 2 0 0,-1-1 0 16,0 0 0-16,1-2 0 0,0-2 0 0,0-1 160 15,1-1-32-15,1-1-128 0,1-1 576 0,1-2 16 16,3 0 0-16,0 0 0 0,0-4 448 0,2-1 96 16,1 0 16-16,2-1 0 0,2-2-704 0,1 1-128 0,1-1-16 15,3 0-16-15,0 0-288 0,1 0 0 0,2 1 128 16,0 1-128-16,2 1-224 0,0 2-96 0,1 1-32 0,0 2 0 16,-1 2 32-16,-1 1 0 0,-2 1 0 0,-1 1 0 15,-3-1 160-15,-3 0 160 0,-2 2-208 0,-2-2 80 16,-2 0 128-16,-1 2-160 0,-2-2 160 0,-1 2-160 15,-2-2 32-15,-1 3 0 0,-1-1 0 0,-1 1 0 16,0-1 128-16,0-1 0 0,0 0 0 0,0 0 0 16,2-1 0-16,0 0 128 0,1-1-128 0,0 0 128 15,2-1-128-15,3-2 176 0,0 0-176 0,0 0 192 0,0 0-64 16,0 0 0-16,4 2 0 0,1 0 0 0,1-2-128 0,2 1 192 16,0 1-192-16,2-1 192 0,0 1-192 0,0 2 0 15,1 0 144-15,1 0-144 0,-1 1 208 0,-1 1-16 16,-2 0-16-16,-1 1 0 0,-3 0 144 0,0-1 48 15,-3 2 0-15,-3 1 0 0,-2 1-16 0,-3 0 0 16,-3-1 0-16,-3 3 0 0,-3-1 112 0,-5 0 32 16,-1 0 0-16,-3-1 0 0,-4 1-304 0,-1-1-48 15,-2 1-16-15,-1-2-13648 16,-1 1-2736-16</inkml:trace>
  <inkml:trace contextRef="#ctx0" brushRef="#br0" timeOffset="55375.88">10218 8186 15663 0,'0'0'1392'0,"4"0"-1120"0,0 0-272 0,0 0 0 0,1-2 2368 0,-2 1 432 15,1 0 80-15,-4 1 0 0,0 0-2176 16,0-3-432-16,0 1-80 0,-2 0-32 0,-1-1 784 0,-2 0 144 15,-3 1 48-15,-1 1 0 0,-3 0-224 0,0 2-32 16,-3 1-16-16,-1 0 0 0,0 3-608 0,1 0-128 16,-1 2-128-16,1 0 176 0,1 1-176 0,-3 2 0 15,3-1 0-15,2 2 0 0,2 0 304 0,2-1-32 16,2 2 0-16,2 0 0 0,3-1 576 0,2 1 112 16,2-1 32-16,2-1 0 0,3-2-208 0,2 0-32 15,3-2-16-15,2-2 0 0,3-2-480 0,1-2-112 16,2-3-16-16,2 0 0 15,2-3-1552-15,0-1-320 0,-1 1-64 0,-2-2-15008 0</inkml:trace>
  <inkml:trace contextRef="#ctx0" brushRef="#br0" timeOffset="55677.21">10698 8272 27647 0,'0'0'2448'0,"0"0"-1952"0,0 0-496 0,0 0 0 15,1-2 1984-15,-2 0 320 0,0 1 48 0,-2-1 16 0,-1 1-1488 0,-2 0-304 16,-1 1-48-16,-2 1-16 0,-1 2-304 0,-1-1-64 15,-1 1-16-15,-2 1 0 0,-1-1 0 0,-5 2 0 16,1-1 0-16,0 1 0 0,1-2-128 0,1 0 0 16,1 0-192-16,0 0 192 15,2 0-1344-15,2-1-128 0,2 0-48 0,3-1-14112 16</inkml:trace>
  <inkml:trace contextRef="#ctx0" brushRef="#br0" timeOffset="56055.37">10691 8175 28559 0,'0'0'2544'0,"0"0"-2032"16,2 0-512-16,1 0 0 0,1 0 1920 0,-4 0 304 16,2 2 48-16,0 1 16 15,-1 2-2288-15,1 0-384 0,0 0-128 0,-1 1 0 16,0 0 0-16,0 0 16 0,-1 2 0 0,1-1 0 0,-1 0 496 0,0-1 0 15,0 0 0-15,-1-1 0 0,1-2 192 0,0-3 16 0,0 0 16 0,0 0 0 16,0 0 48-16,0 0 16 0,3-1 0 0,0-2 0 16,1-1-144-16,0 0-16 0,2-1-128 0,-1 0 192 15,2 0-192-15,0 0 0 0,2 1 0 0,-1 0 0 16,0 1 208-16,-1 1 0 0,0 1 0 0,0 1 0 16,0 1 96-16,-1 1 16 0,-1 0 0 0,-1 3 0 15,1-1-320-15,-1 3 0 0,-1 1 0 0,0 1 0 16,-2 3 0-16,-1 0 0 0,-1 1 0 0,-2 1 0 0,-3 0 352 15,0 0 112-15,-2-2 32 0,0-1 0 0,-2-1 144 0,-2-1 16 16,0 0 16-16,0-1 0 0,-1-1-480 0,-3 1-192 16,4 0 176-16,-1-2-176 0,3-1 0 0,0-1 0 15,1 0-208-15,0-1-12112 16,1-1-2416-16</inkml:trace>
  <inkml:trace contextRef="#ctx0" brushRef="#br0" timeOffset="56574.39">10965 8214 28159 0,'0'0'1248'0,"3"-2"256"0,0-1-1200 0,-1 2-304 15,1 0 0-15,-3 1 0 0,0 0 320 0,0 0 16 16,1 4 0-16,-1 2 0 0,-1 1-16 0,0 2-16 15,-3 2 0-15,0 1 0 0,-1 3 512 0,-2 2 96 0,1 3 32 0,0-2 0 16,0 0 192-16,-1-1 32 0,1-1 16 0,1-2 0 16,0-2-544-16,2-1-96 0,1 0-32 0,-1-2 0 15,3-1-288-15,0 0-64 0,3-2-16 0,0 0 0 16,2-2-16-16,1-2-128 0,2-1 192 0,2-2-64 16,2-1-304-16,1-1-64 0,2-2-16 0,1-1 0 31,1 0-672-31,1-1-144 0,-2-1-16 0,-2 2-16 0,-4-1 16 0,-2 0 16 15,-3 1 0-15,-2-1 0 0,-2 0 752 0,-5 1 128 0,-1 0 48 0,-4 0 0 0,-2 0 592 16,-2 0 128-16,-2 2 32 0,0 0 0 0,-1 2 32 0,1 0 16 16,0 1 0-16,2 0 0 0,1 1-464 0,2 1-192 15,0 0 176-15,1-1-176 0,2 0-128 0,2-1-128 16,1 1-32-16,4 0 0 16,0 0-160-16,1-3-16 0,1-1-16 0,2 0 0 0,2 0 96 0,2-1 32 15,1-1 0-15,3 0 0 0,1-1 160 0,3 0 48 16,3 1 0-16,2 0 0 0,1 1-112 0,8-1 0 15,-2 0-16-15,-2 1 0 0,-4 1 112 0,-5-2 32 16,-2 0 0-16,-5 1 0 0,-4-1 848 0,-3 0 176 16,-3-1 48-16,-4 0 0 0,-3 1 384 0,-3 0 80 15,-3 0 0-15,-1 0 16 0,-3 3-592 0,-3 0-112 16,-1 1-16-16,-2 0-16 16,0 2-1152-16,0 1-240 0,-1 0-32 0</inkml:trace>
  <inkml:trace contextRef="#ctx0" brushRef="#br0" timeOffset="57797.14">11875 6438 8287 0,'3'-6'736'0,"-1"3"-592"16,0-2-144-16,0-1 0 0,-1-1 2176 0,2 0 384 15,0-2 96-15,0 1 16 0,1-1-880 0,1 0-192 16,1 0-16-16,1-2-16 0,-1 0 112 0,0 0 32 16,1 1 0-16,-1 2 0 0,0 1-416 0,1 1-80 15,-1 2 0-15,2 2-16 0,0 2-384 0,1 3-80 0,-1 4-16 0,1 2 0 16,0 3-528-16,1 4-192 0,-2 4 144 0,0 0-144 16,-1 4 0-16,-4 2 0 0,-1 4 0 0,-3 3 0 15,-4 0 0-15,-3 3 0 0,-4 0 0 0,-2 1 0 16,-3 0-128-16,-1 0 128 0,-1 1 0 0,0 0 0 15,1 0 0-15,0-2-144 0,1-3 144 0,2 1 0 16,2 0 0-16,2 0 0 0,1 0 0 0,3 0 0 16,2-2 0-16,1-3-240 0,2-2 32 0,2 0 0 15,2-1-176-15,3-1-48 0,0-1 0 0,3-1 0 16,2-4-176-16,-1-4-32 0,1 0-16 0,1-3 0 0,1 0 256 0,-1-2 48 16,0-1 16-16,0-2 0 0,-2-2 0 0,3 1 0 15,-1-2 0-15,-1 0 0 0,-1-2 336 0,-1 0 160 16,-1 0-16-16,-1-2 0 0,0 0 192 0,-1 0 48 15,1 0 0-15,-1 0 0 0,-1 0-240 0,0 1-144 16,0 1 192-16,-2 2-192 0,0 3 0 0,0 1 0 16,-2 4-192-16,1 3 48 0,-2 3 144 0,-1 8-192 15,0 5 192-15,0 4-192 0,-2 2 192 0,0 2 0 16,1 2 0-16,-1-4 0 0,0 6 0 0,-2 2 0 16,0 0 0-16,0 5 0 0,-1 2 464 0,0-1 128 15,-1-4 32-15,0 0 0 0,0 0 480 0,-2 0 112 16,-1-1 0-16,-2-2 16 0,-1-1-352 0,-3-3-80 15,-1 1-16-15,-3 1 0 0,-3-1-80 0,-8 8-32 0,1-4 0 0,-3-3 0 16,1-4-288-16,-2-2-48 16,-2-2-16-16,0-3 0 0,-1 0-192 0,-17 7-128 0,5-9 128 0,1-6-128 31,-1-6-960-31,-1-8-272 0,-2-4-48 0</inkml:trace>
  <inkml:trace contextRef="#ctx0" brushRef="#br0" timeOffset="59300.72">10059 6223 18143 0,'0'0'800'0,"-1"-4"160"0,1 1-768 0,0 0-192 16,-1-1 0-16,1 4 0 0,-1-2 1712 0,1 2 288 16,-2-3 64-16,-1 2 16 0,-1 1-928 0,-1 0-176 15,-2 1-32-15,-1 2-16 0,-2 0-288 0,1 2-64 16,-2 1-16-16,-2 3 0 0,1 0-240 0,0 2-64 16,0 2 0-16,2 1 0 0,-1 1-256 0,2 2 160 15,0 0-160-15,2 0 128 0,1 0 128 0,0 3 0 16,2-1 16-16,1 0 0 0,2 0 256 0,1 0 48 15,1 3 16-15,2 0 0 0,0-1-80 0,0 4 0 16,2 0-16-16,-2 0 0 0,0 0-304 0,0-1-48 16,-1-1-16-16,-1-1 0 0,-1 1-128 0,-2 0 0 15,-2 2 0-15,-1 2 0 0,-2 1 0 0,-2-1 0 16,-1 1 0-16,-2-3 0 0,-1 0 0 0,-1-1 0 0,0-1 0 0,-1-1 0 16,0-3 0-16,2-2 0 0,0-1 0 0,2-2 0 15,0-2 0-15,2-1 208 0,1-1-16 0,1-1-16 16,1-1 192-16,3-3 32 0,0 1 16 0,1-1 0 15,0-1 48-15,0 0 16 0,1-1 0 0,-1 1 0 16,1 0-192-16,0 0-32 0,0-2-16 0,-1 1 0 16,2-3-240-16,0 0 0 0,-1 2 0 0,1-2 0 15,0 0 0-15,0 0 128 0,0 0-128 0,0 0 0 16,0 0 144-16,0 0-16 0,2-2 0 0,1 1 0 16,1-1-128-16,0 0 128 0,1 1-128 0,1 0 128 0,1 1-128 0,1 2 0 15,3 0 144-15,1 4-144 0,1-2 0 0,0 2 0 16,1 2-160-16,-1 0 160 0,-2 1-352 0,1 3 32 15,-3 0 16-15,0 1 0 0,-3 1 160 0,-2 2 144 16,-1 3-208-16,-3 2 80 0,-2 3 128 0,-1-5-128 16,-2 1 128-16,-4 3-128 0,-2 2 128 0,-3 3 0 15,-3 5 0-15,-2 5 0 0,-2 1 0 0,-5 13 0 16,2 2 0-16,2 0 0 0,2 4 0 0,3 0 0 16,2-2 0-16,2 2 128 0,2 3-128 0,2-1 0 15,2-1 128-15,2-1-128 0,3-1 128 0,0-2-128 16,2-2 128-16,1-2-128 0,1-3 256 0,1-3 0 15,-1-2-16-15,0-4 0 0,0-3 256 0,0-4 48 16,-1-3 16-16,1 0 0 0,-1 0-352 0,1-1-64 16,0-2-16-16,-1 0 0 0,1-3-128 0,-1-3 0 15,1-4 0-15,1-3 0 16,-1-4-848-16,3-2-208 0,0-7-32 0</inkml:trace>
  <inkml:trace contextRef="#ctx0" brushRef="#br0" timeOffset="64245.31">11857 318 16351 0,'0'0'720'0,"3"-3"160"0,-3 3-704 0,4-3-176 15,-1-1 0-15,1 1 0 0,0 0 1856 0,-2 1 320 16,-2 2 80-16,5-1 16 0,-5 1-368 0,0 0-80 16,0 0-16-16,0 0 0 0,0 0-1040 0,-3 5-224 15,-2 1-32-15,-4 0-16 0,-4 2-496 0,-1-2 0 16,-4-1 0-16,-1 1 0 0,0-3 160 0,-1 2-160 16,0-2 160-16,1-1-160 0,2 0 0 0,0 0 0 15,-1-2 0-15,3 0 0 0,-1 0 0 0,4 0 0 16,-1 0 0-16,2 0 0 15,0-1-864-15,2 2-272 0,2-1-48 0</inkml:trace>
  <inkml:trace contextRef="#ctx0" brushRef="#br0" timeOffset="64510.62">11894 464 19631 0,'8'-2'864'0,"-3"2"192"16,0-2-848-16,-5 2-208 0,0 0 0 0,0 0 0 15,0 0 1872-15,0 0 336 0,0 0 64 0,-4 2 16 16,-3 0-688-16,-1 0-144 0,-3 0-32 0,-1-1 0 0,-1 2-224 0,-2-1-48 16,-1 1-16-16,-1 0 0 0,1 0-736 0,0 0-144 15,0 0-16-15,2 0-16 0,-1 0-224 0,0 0 0 16,3-1 0-16,-1-1 0 15,2 0-640-15,1 0-32 0,1 0 0 0,1 3 0 16,2 1-2224-16,3 0-448 0,2 1-96 0</inkml:trace>
  <inkml:trace contextRef="#ctx0" brushRef="#br0" timeOffset="64720.87">11929 655 24879 0,'7'-5'1088'0,"-3"3"256"0,0-1-1088 0,0 0-256 16,-4 3 0-16,0 0 0 0,0-4 2080 0,0 4 352 16,-3-3 80-16,-2 0 16 0,-1 1-1312 0,-2 0-256 15,-2 2-48-15,-1 0-16 0,-3 3-48 0,-2 1-16 16,-1-1 0-16,-2 3 0 0,-2-2-512 0,0 3-96 16,-1 0-32-16,-1 0 0 0,2 0-192 0,-1-1 0 15,0 0-192-15,0 0 192 16,1-1-2688-16,0-3-448 0</inkml:trace>
  <inkml:trace contextRef="#ctx0" brushRef="#br0" timeOffset="65210.26">12256 309 27295 0,'0'0'1216'0,"3"3"240"0,1 1-1168 0,-2 4-288 0,0 0 0 0,-1 4 0 15,-2 2 688-15,0 3 80 0,1 1 0 0,-2 3 16 16,1-1-496-16,0 3-96 0,1 3-32 0,-1 2 0 16,0 0 272-16,0 0 48 0,-1-2 16 0,1-1 0 15,1-7 48-15,0-1 16 0,-1-3 0 0,1-1 0 16,1-2-272-16,-1-2-48 0,2-3-16 0,0-1 0 16,0 0-880-16,-2-5-176 0,4 3-48 0,2-5-13936 15</inkml:trace>
  <inkml:trace contextRef="#ctx0" brushRef="#br0" timeOffset="65435.98">12510 364 26031 0,'7'-9'1152'0,"-2"4"240"0,0-1-1120 0,0 2-272 16,-1-1 0-16,-1 2 0 0,-3 3 1792 0,0 0 288 15,2-2 64-15,-2 2 16 0,0 0-752 0,-6 1-160 16,-4 2-32-16,-3 1 0 0,-2 2-560 0,-3 0-112 15,-1 3-32-15,-3 0 0 0,-2-2-320 0,0 1-64 16,0-1 0-16,-1 0-128 0,2-1 0 0,1 0 0 16,2-2 0-16,2 2 0 0,1-2-192 0,2 0-160 15,4-1-32-15,2 1 0 16,3 1-1856-16,2-1-384 0,1 1-80 0,1-1-11936 0</inkml:trace>
  <inkml:trace contextRef="#ctx0" brushRef="#br0" timeOffset="65617.19">12570 482 11055 0,'0'0'480'0,"0"0"112"0,0 0-464 0,0 0-128 0,-2-2 0 0,-3-1 0 15,-2 2 5440-15,-3 0 1056 0,-2 1 224 0,-1-1 32 16,-1 1-4400-16,0 0-880 0,0 1-192 0,0 1-16 16,-1 1-768-16,0 2-160 0,-1 1-16 0,1 0-16 15,-1 1-640-15,2-1-128 0,1-1-32 0,0 1 0 16,0-2-2016-16,2 1-416 0,0 0-80 0,2-1-6784 15,2-2-1376-15</inkml:trace>
  <inkml:trace contextRef="#ctx0" brushRef="#br0" timeOffset="66098.25">12806 219 8287 0,'0'0'736'0,"0"0"-592"0,-3 5-144 0,1 2 0 15,-1 0 2784-15,0 2 528 0,-2 1 96 0,2 2 32 0,-1 1-816 0,2 2-144 16,0 0-48-16,1 0 0 0,0-1-576 0,-1 1-112 16,2-2-16-16,-1 0-16 0,1-4-1136 0,1 1-208 15,1-2-48-15,1 0-16 0,1-3-176 0,1-2-128 16,1 1 144-16,0 0-144 0,0-3 0 0,1-2-128 16,0-1-16-16,2 0 0 15,0-1-1216-15,0-1-240 0,-1-4-64 0,2-1-12864 16</inkml:trace>
  <inkml:trace contextRef="#ctx0" brushRef="#br0" timeOffset="66307.23">12937 211 25167 0,'0'0'1104'0,"0"0"240"0,0 0-1072 0,0 0-272 16,4 3 0-16,-1 4 0 0,0 1 1472 0,-1 2 256 15,0 3 32-15,0 1 16 0,0 2-960 0,-1 1-192 16,0 3-48-16,-1-1 0 0,-1-1-368 0,1-2-80 15,-1-1 0-15,1-2-128 0,0-2 0 0,0-2-352 16,1-2 48-16,0-1 16 16,-1-6-576-16,0 0-112 0,0 0-32 0,6 0 0 15,0-2 288-15,-1-3 48 0,2 0 16 0,-1-2 0 16,2-2 0-16,1-2 0 0,1-2 0 0,1-2-10704 0</inkml:trace>
  <inkml:trace contextRef="#ctx0" brushRef="#br0" timeOffset="66402.64">13194 217 22111 0,'4'-8'976'0,"-2"4"208"16,-1-1-944-16,-1 5-240 0,-3-3 0 0,3 3 0 15,-6 5 1760-15,-1 4 304 0,-1 4 64 0,1 6 16 0,0 10-672 0,2 7-144 16,1 8-32-16,3 4 0 0,0 5-656 0,1 6-128 16</inkml:trace>
  <inkml:trace contextRef="#ctx0" brushRef="#br0" timeOffset="83444.02">8304 768 32767 0,'0'0'1456'0,"0"0"288"0,0 0-1392 0,0 0-352 16,-6 6 0-16,-2 1 0 0,-1 2 0 0,-4 2-160 15,-2 2 16-15,-2 3 0 0,-2 3 144 0,-2 3 0 16,-2 0 0-16,3 3 0 15,-1 0-448-15,3 2-64 0,-2 2-16 0,5 0 0 16,2 3-224-16,3 0-32 0,3 0-16 0,4-1 0 0,2-2 320 0,2 1 64 16,2 0 16-16,4 0 0 0,2 1 400 0,4-1 0 15,2-1 0-15,2-3 0 0,1 0 720 0,0-3 80 16,1-2 16-16,0-1 0 0,2-3-176 0,-1-3-16 16,-1-1-16-16</inkml:trace>
  <inkml:trace contextRef="#ctx0" brushRef="#br0" timeOffset="83943.32">8499 915 24879 0,'0'0'2208'0,"0"0"-1760"15,1 6-448-15,0 0 0 0,1 1 2048 0,0 2 320 16,0 2 64-16,0 3 0 0,0 2-960 0,-1 3-192 15,1 3-32-15,0 4-16 0,0-1-736 0,0 2-160 0,1 0-16 0,-1-2-16 16,0-2-304-16,0 0 128 16,-2-3-128-16,2 0 0 0,-2-3 0 0,0-2 0 0,0-1 0 0,0-2 0 15,-1-2-176-15,1 0-144 0,1-3-16 16,-1-2-11120 0,0-5-2240-16</inkml:trace>
  <inkml:trace contextRef="#ctx0" brushRef="#br0" timeOffset="84142.47">8905 1006 32767 0,'0'0'1456'0,"0"0"288"16,-1-6-1392-16,1 6-352 0,-4-1 0 0,-1-1 0 0,-1 1 960 0,-2 2 128 16,-1 0 32-16,-4 1 0 0,-1 2-800 0,-2 1-176 15,-3-2-16-15,-1 2-128 0,-2 1 128 0,0 0-128 16,-2 1 0-16,1 0 0 0,0 0 0 0,0-1-224 15,1 0 32-15,1 0 16 16,1 0-1616-16,0-1-336 0,3 0-64 0,1-1-7344 16,1 0-1456-16</inkml:trace>
  <inkml:trace contextRef="#ctx0" brushRef="#br0" timeOffset="84341.03">8784 1208 37023 0,'0'0'1648'0,"0"0"336"0,0 0-1600 0,-6 1-384 0,-2 1 0 0,0-1 0 16,-2 0 1024-16,-2 1 128 0,-1 0 32 0,-2 1 0 15,-3-2-480-15,-1 2-112 16,-1-1-16-16,1 2 0 0,-1 0-720 0,0 0-160 16,0 0-16-16,0 0-16 15,-1 3-2176-15,1-1-432 0,-1 0-96 0,2 1-16 0</inkml:trace>
  <inkml:trace contextRef="#ctx0" brushRef="#br0" timeOffset="84823.84">9149 851 8287 0,'0'0'736'0,"0"0"-592"0,0 0-144 0,0 6 0 16,0 0 4000-16,0 2 768 0,1 2 160 0,1 0 16 15,-1 3-2656-15,0-1-544 0,-1 0-96 0,0 2-32 16,-1 0-464-16,0 0-112 0,1 0-16 0,-1 0 0 16,0-1-704-16,0-1-128 0,0-1-48 0,0-2 0 15,1-1-144-15,0-3 0 0,0 0 0 0,1-1 128 16,-1-4-128-16,0 0 0 0,0 0 0 0,6 1-10816 16,-1-2-2048-16</inkml:trace>
  <inkml:trace contextRef="#ctx0" brushRef="#br0" timeOffset="85024.75">9354 883 28559 0,'0'0'2544'0,"0"0"-2032"0,-4 5-512 0,2 2 0 16,-2 2 1024-16,1 1 128 16,0 1 0-16,1 2 16 0,0-1-464 0,0 2-112 15,0-2-16-15,-1 1 0 0,1-3-384 0,1 1-192 0,0-2 160 0,0-1-160 16,-1-1 128-16,2-7-128 0,0 0 0 0,0 0 0 15,0 5 176-15,0-5-176 16,0 0 192-16,0 0-192 0,0 0 0 0,6 0 0 16,1-3-240-16,1 0-10240 0,2-3-2048 0</inkml:trace>
  <inkml:trace contextRef="#ctx0" brushRef="#br0" timeOffset="85177.58">9453 913 13823 0,'0'0'608'0,"0"0"128"0,-3 5-592 0,1-1-144 0,1 2 0 0,-1 1 0 15,0 2 3328-15,0 3 624 0,2-1 128 0,0 1 16 16,0 2-2544-16,1-1-512 0,0 0-96 0,1 2-32 0,0 0-656 16,0-2-256-16,0 0 176 0,1-2-176 15,-1 0-2256-15,1-2-560 0,0 1-96 0,1-3-32 0</inkml:trace>
  <inkml:trace contextRef="#ctx0" brushRef="#br0" timeOffset="85846.66">9630 726 33167 0,'8'-5'1472'0,"0"3"304"0,2 0-1424 0,3 1-352 16,3 2 0-16,3 3 0 15,1 0-1152-15,3 6-320 0,0 4-48 0,0 8-16 0,0 4 1232 0,0 8 304 16,-1 7 0-16,-2 6 0 0,-2 4 0 0,-6 8 0 16,-8 9 0-16,-7 2 0 0,-7 3 1088 0,-9 0 320 0,-7 2 64 0,4-24 0 15,-8 9-192-15,-5 2-32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977" units="cm"/>
          <inkml:channel name="Y" type="integer" max="1731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6953" units="1/cm"/>
          <inkml:channelProperty channel="Y" name="resolution" value="1000.4621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2-04T09:59:45.8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2820 12876 15663 0,'0'0'1392'0,"0"0"-1120"15,0 0-272-15,0 0 0 0,0 0 2832 0,0 0 512 16,0 0 112-16,0 0 0 0,0 0-1600 0,8 14-336 15,-2-3-64-15,-1 2-16 0,1 0-512 0,-2 3-96 16,-4 2-32-16,0 1 0 0,-2 2-320 0,2 3-64 16,2 2-16-16,-2 2 0 0,-3 0-176 0,0 2-32 15,3 0-16-15,-2-3 0 0,-2 1-176 0,0-2 160 16,0-2-160-16,1 0 160 0,2-2-160 0,-1-1 0 16,-4 1 0-16,2-2 0 15,2-7-288-15,-1-3-144 0,1 1-16 0,2-11-16 16,-4 11-1584-16,4-11-320 0,0 0-64 0,0 0-7056 0,0 0-1408 0</inkml:trace>
  <inkml:trace contextRef="#ctx0" brushRef="#br0" timeOffset="550.17">2734 12992 11967 0,'-3'-13'1072'0,"2"-1"-864"0,1-1-208 0,3 5 0 16,1 0 3232-16,1 0 608 0,3-1 112 0,2 2 16 16,3 2-2176-16,3 2-448 0,2 1-96 0,3 0-16 15,2 0-592-15,2 0-128 0,-2 4-32 0,2 3 0 16,0-1-128-16,0 5-32 0,1-3 0 0,-4 5 0 0,-4 0-320 0,-1 2 144 16,-2-4-144-16,-2 2 0 0,-3 4 240 0,-3 1-64 15,-4-1-16-15,0-2 0 0,-2 1 32 0,1 0 16 16,-2 0 0-16,-3-1 0 0,-1 1-208 0,-1-2 128 15,-2-2-128-15,0 3 0 0,-3 0 0 0,1 1 0 16,-1-3 0-16,-2 0 0 0,0 1 0 0,1-3 0 16,-1 0 0-16,-1-2 0 0,1 0 128 0,0-1-128 15,2-1 0-15,1-1 0 0,-2 1 0 0,11-3 0 16,0 0 0-16,0 0 0 0,-10 3 0 0,10-3 128 16,0 0-128-16,0 0 0 0,0 0 0 0,0 0 0 15,0 0 128-15,12 7-128 0,2-3 0 0,3 2 0 0,3-3 0 16,0 1 0-16,1 0 0 0,2 2 0 0,-1 0 0 0,-1 1 0 15,-2 2 0-15,-1 1-160 0,-3 1 32 0,-2 2 0 16,0-3-32-16,-3 3 0 0,-3 0 0 0,-3 1 0 16,-2-1 160-16,0 0 0 0,-4 3 0 0,-2 1 0 15,-2-4 0-15,-2 0 0 0,-2-1 144 0,-2 0-144 16,-1-1 176-16,0 1-176 0,-3-3 160 0,-1-1-160 16,-1-1 160-16,-2-1-160 0,-1 2 160 0,-2-2-160 15,-3-4 288-15,1-1-32 0,-1-1-16 0,-1 0 0 16,-2 0 16-16,2-1 0 0,1-2 0 0,0 1 0 15,1-2-256-15,1 1 144 0,2 2-144 0,4-5 128 16,4-1-128-16,2 0 0 0,1 2 0 0,5-2 0 16,2 0-1792-1,3-4-384-15</inkml:trace>
  <inkml:trace contextRef="#ctx0" brushRef="#br0" timeOffset="1111.68">3551 12575 8287 0,'0'0'736'0,"3"12"-592"15,-2 2-144-15,2 0 0 0,-1 1 4080 0,2 2 784 16,-2 4 144-16,2 1 48 0,1 2-2368 0,0 0-480 16,-1-2-96-16,0 0 0 0,0 2-1472 0,-2-3-272 15,1-3-64-15,-2-1-16 0,1 0-288 0,-2-3 0 16,0-4 0-16,0-10 0 16,0 0-384-16,0 0-128 0,0 0-16 0,0 0-16 15,0 0-2784-15,0 0-576 0,0 0-96 0,0 0-32 0</inkml:trace>
  <inkml:trace contextRef="#ctx0" brushRef="#br0" timeOffset="1293.33">3769 12759 17503 0,'0'0'768'0,"0"0"176"0,0 0-752 0,-9-2-192 0,0 1 0 0,-2 1 0 15,0 3 4992-15,-4 2 976 0,0 0 192 0,-2 0 48 16,0 2-4544-16,-3-2-912 0,-2 2-176 0,-3-1-48 15,-1-1-288-15,-2 2-64 0,-2 1-16 0,0-2 0 16,-2-1-320-16,2 2-64 0,3-3-16 0,0 2-12160 16,0 1-2432-16</inkml:trace>
  <inkml:trace contextRef="#ctx0" brushRef="#br0" timeOffset="1802.54">4006 13066 2751 0,'0'0'128'0,"0"0"16"0,0 0-144 0,0 0 0 0,0 0 0 0,0 0 0 16,0 0 4672-16,0 0 912 0,0 0 176 0,0 0 48 16,0 0-2928-16,0 0-592 0,0 0-112 0,0 0-32 0,-9-2-384 15,-1 1-80-15,-1 2-16 0,0 1 0 0,-2 1-1024 0,1 2-192 16,-1 0-64-16,0 2 0 0,0-3-384 0,0 2 0 15,-2 1 0-15,2 1 0 0,0-2 0 0,0 0-256 16,0-3 48-16,1 3 0 16,2-2-1296-16,0 1-256 0,-1 0-48 0,11-5-8368 15,0 0-1664-15</inkml:trace>
  <inkml:trace contextRef="#ctx0" brushRef="#br0" timeOffset="2073.88">4022 13283 11967 0,'0'0'1072'0,"0"0"-864"0,0 0-208 0,0 0 0 16,0 0 3904-16,0 0 752 0,-9-1 144 0,9 1 16 15,-11 0-1696-15,1 2-352 0,0 2-64 0,-1-3-16 16,1 1-1584-16,-2 2-320 0,-2-3-64 0,-1 3-16 15,2 0-512-15,-1-2-192 0,-2 2 0 0,1 1 144 16,-1 2-144-16,2-1 0 0,-2 1 0 0,0 0 128 16,-1-1-384-16,2 2-96 0,0 0-16 0,1-3 0 31,-2-2-1936-31,2-1-384 0,-2 1-64 0,3-2-12480 0</inkml:trace>
  <inkml:trace contextRef="#ctx0" brushRef="#br0" timeOffset="2871.77">4322 12531 12895 0,'0'0'1152'0,"0"0"-928"0,6-4-224 0,-6 4 0 15,0 0 3088-15,0 0 576 0,0 0 112 0,9-3 32 0,-9 3-1568 0,11-1-304 16,-1 1-64-16,-10 0-16 0,8-2-896 0,-8 2-192 15,0 0-48-15,9 2 0 0,-9-2-272 0,0 0-64 16,0 0-16-16,8 6 0 0,-8-6-144 0,7 11-32 16,-2 0 0-16,-1 3 0 0,0 1-192 0,-2 3 0 15,1 2 0-15,-1 2 0 0,1 0 0 0,0 4 0 16,-5-1 0-16,1 0 0 0,0 1 0 0,-2 0 0 16,-1 1 0-16,-1 1 0 0,-1-1 0 0,-2 1 0 15,0 0 0-15,0-2 0 0,-2 0-128 0,-1 0-32 16,1-2 0-16,1-1 0 15,-2-3-288-15,2 0-48 0,-1-5-16 0,2 0 0 0,1-2 336 0,2-6 176 16,5-7-192-16,0 0 192 0,-5 8 0 0,5-8 0 16,0 0 160-16,0 0-32 0,0 0 160 0,0 0 32 15,1-10 16-15,4-2 0 0,2-1-48 0,3 1-16 0,2 1 0 0,1 0 0 16,1 2 48-16,1 2 0 0,-2 2 0 0,-1 3 0 16,-12 2-128-16,11 2 0 0,-11-2-16 0,8 11 0 15,-3 0-176-15,1 5 128 0,-3 1-128 0,-3 4 128 16,-3 1-128-16,-3 4 0 0,-1 4 0 0,-3 1 0 15,0 2 0-15,0 1 0 0,-2 0 0 0,0 1 0 16,2-1 0-16,2 4 0 0,1-2 0 0,1 1 0 16,3-6-176-16,2 0 176 0,0 2-128 0,2-2 128 15,3-1 0-15,1-1 0 0,2-2 0 0,0-3 176 16,0-4 112-16,3-1 32 0,2-5 0 0,-2-1 0 16,1-2 192-16,1-2 64 0,-1 0 0 0,2-5 0 15,0-3-880-15,0-2-160 0,0-2-48 0,-1 0-11856 16,-1 2-2384-16</inkml:trace>
  <inkml:trace contextRef="#ctx0" brushRef="#br0" timeOffset="5159.1">5255 12833 4607 0,'0'0'192'0,"12"1"64"0,0-2-256 0,-1 0 0 16,0-1 0-16,-1 1 0 0,-10 1 5696 0,0 0 1088 15,12-4 208-15,-3 3 48 0,-9 1-4368 0,0 0-880 16,0 0-192-16,0 0-16 0,0 0-1088 0,0 0-224 15,-2-7-32-15,-4 2-16 0,-1 4-64 0,-4-2-16 16,-3 2 0-16,-3 1 0 0,-1 1-144 0,-3 3 0 16,-20 4 0-16,5 4 0 0,3 0 0 0,5-1 0 15,1 2 0-15,5 3 0 0,3-3-208 0,3 0 80 16,3 0 128-16,5 1-208 0,3 1 208 0,2 0-192 16,3 1 192-16,4 1-192 0,3-1 192 0,3-1 0 15,2 1 0-15,2-3 0 0,5-1 160 0,0-2 80 16,1 2 16-16,4-6 0 0,4 0-64 0,1-4-16 15,-1-1 0-15,2-2 0 16,1-1-1872-16,-1-2-368 0,-1-2-80 0,-1 3-12416 0</inkml:trace>
  <inkml:trace contextRef="#ctx0" brushRef="#br0" timeOffset="5613.12">5923 12769 21183 0,'0'0'944'0,"0"0"192"0,0 0-912 0,0 0-224 15,0 0 0-15,0 0 0 0,0 0 2496 0,4 12 464 16,0 1 96-16,0 4 16 0,-1 0-2176 0,0 5-448 16,-2 1-64-16,2 5-32 0,1 2 160 0,0-1 16 0,0-2 16 0,-2-1 0 15,-2-3 48-15,0-2 16 0,-1-1 0 0,0-4 0 16,-1-2-304-16,2-5-64 0,0-9-16 0,0 0 0 16,0 0-224-16,0 0-288 0,0 0 64 0,0 0 16 31,0 0-3008-31,6-13-608 0</inkml:trace>
  <inkml:trace contextRef="#ctx0" brushRef="#br0" timeOffset="5833.7">5876 12774 14735 0,'0'0'640'0,"0"-11"160"15,1 0-640-15,3 1-160 0,-4 10 0 0,8-7 0 0,1 5 4016 0,4 2 768 16,4 2 144-16,4 5 48 0,1 3-3648 0,3 6-736 16,1-2-144-16,0 6-16 0,0 2-432 0,-1 1 0 15,-2 1 0-15,-1-2 0 0,-3-1 0 0,-2-2 0 16,-3 0 0-16,-5 0 0 0,-5 0 448 0,-4-3 128 15,-3-2 0-15,-3-3 16 0,-6 2 432 0,-1 0 64 16,-4 2 32-16,-2-4 0 0,-4 0-480 0,-1-1-80 16,-2 1-32-16,-2-3 0 0,1-2-368 0,1 1-160 15,0-1 128-15,1 1-128 16,0-2-1088-16,0 0-320 0,1-2-48 0,0-2-15888 0</inkml:trace>
  <inkml:trace contextRef="#ctx0" brushRef="#br0" timeOffset="6260">6571 12777 18431 0,'0'0'1632'0,"0"0"-1312"15,0 0-320-15,0 0 0 0,2 12 2416 0,1-1 400 16,0 1 96-16,-2 1 16 0,-1 2-2176 0,0 0-432 16,2 1-96-16,0 3-16 0,-2 1 288 0,0 1 48 15,-2 0 16-15,4 3 0 0,0-1 288 0,1-1 64 16,-2 0 16-16,2-4 0 0,1 2 112 0,0-2 32 16,0-1 0-16,1-3 0 0,1-2-560 0,1-3-128 15,-7-9 0-15,10 8-16 0,-10-8-624 0,12 4-112 16,0-5-16-16,0-2-16 15,-2-5-2608-15,0-2-528 0</inkml:trace>
  <inkml:trace contextRef="#ctx0" brushRef="#br0" timeOffset="6538.52">6770 12974 23951 0,'0'0'2128'0,"0"0"-1696"0,-9-4-432 0,0 1 0 16,-3 2 4096-16,2 2 752 0,-2 2 144 0,2-3 16 15,-1 0-2928-15,1 1-592 0,-1 4-112 0,0 2-32 16,-2-3-1088-16,0 0-256 0,-1 0 0 0,0-3 0 15,0 0-400-15,1-1-48 0,0-1-16 16,1 0 0-16,0-1-144 0,3 0-32 0,1-2 0 0,8 4 0 31,-4-8-576-31,4 8-128 0,4-9-32 0,4-3 0 0,4 0-1392 0,5-1-288 0,4-1-48 0,5 0-16 16,6 1-912-16,2 0-176 0,3 0-32 0,-3 1-16 16,-3 2 2592-16,-5 0 512 0,-6 3 96 0,-6 0 32 0,-6-1 4128 0,-3 4 832 15,-5 4 160-15,0 0 48 0,-8-4-688 0,-2-1-144 16,-5 3-32-16,-2-1 0 0,-5 3-2128 0,-1 1-416 15,-3 1-96-15,-2-1 0 0,-2 1-640 0,0 2 0 16,0-4 0-16,2 2-16192 16</inkml:trace>
  <inkml:trace contextRef="#ctx0" brushRef="#br0" timeOffset="7147.84">7289 12154 16575 0,'0'0'1472'15,"0"0"-1168"-15,0 0-304 0,0 0 0 0,3 10 3040 0,-2 7 544 16,-2 3 128-16,-1 5 0 0,-2 1-2864 0,-1 2-576 15,-1 5-112-15,-1 1-32 0,1 2-128 0,-1 1 0 16,-2 1 0-16,3 1 0 0,0 0 0 0,1-3 0 16,1-3 0-16,3-4 0 0,1-5-288 0,3-1 64 15,0-3 16-15,4-4 0 0,-1 0 208 0,2-5 0 16,1-1 0-16,3-5 0 0,2-1 192 0,1-3 48 16,0-2 0-16,1-2 0 15,0-1-528-15,-1-1-96 0,1-2-32 0,-4 1 0 0,-3-5 224 0,-4 2 64 0,-5 9 0 0,0 0 0 16,0 0 448-16,0 0 80 15,-6-5 32-15,-4 5 0 0,-1 5 16 0,-2 4 16 16,-3 2 0-16,2 5 0 0,-1 4-464 0,2 5 0 16,0 3 0-16,0 2 0 0,3 3 0 0,1 4 0 15,1 2 0-15,1 4 0 0,2 4 0 0,1-3 0 16,6 3 0-16,-1 0 0 0,0 0 848 0,2 0 80 0,1-3 16 0,-2-1 0 16,-2-1 496-16,2-1 96 0,0 0 32 15,-3 0 0-15,-2-4-672 0,-2 0-128 0,-5-2-16 0,-6-1-16 16,-2-1-528-16,-7-1-208 0,-5 2 176 15,-4 0-176-15,-1-1 0 0,-3 2 0 0,-1 1-208 0</inkml:trace>
  <inkml:trace contextRef="#ctx0" brushRef="#br0" timeOffset="10312.81">9048 13146 12895 0,'-4'16'576'0,"4"-16"112"0,0 0-560 0,-1 11-128 15,1-11 0-15,0 0 0 0,0 0 5536 0,0 0 1072 16,-3 11 224-16,3-11 32 0,0 0-4208 0,0 0-848 16,0 0-160-16,0 0-48 0,0 0-976 0,4-12-208 15,0-4-32-15,0 2-16 0,1 1-160 0,0-4-16 16,-1 0-16-16,0 1 0 0,1-3 96 0,-1-1 32 16,1 0 0-16,1-4 0 0,-1 2-144 0,1 1-32 15,1 1 0-15,2-2 0 0,0-2-128 0,1-3 160 0,2-1-160 16,3 0 160-16,-1 0-160 0,3-2 0 0,0-2 0 15,0 6 0-15,-3 3-288 0,-1 1 16 16,-2 3 0-16,-2 6 0 0,-3 4 272 0,1 3 0 0,-7 6-128 0,0 0 128 16,0 0-160-16,9 6 32 0,-1 5 0 0,-2 4 0 15,1 9-128-15,-2 2-32 16,0 5 0-16,-1 4 0 0,0 6-48 0,-1 2-16 0,-1 0 0 0,1 1 0 16,-2 2 32-16,0 1 0 0,-1 1 0 15,0 0 0-15,0-3 192 0,0-5 128 0,-1-2-160 0,1-4 160 16,-1-3 0-16,-1-5 0 0,1-9-128 0,0-1 128 31,0 1-384-31,-1-8-48 0,2-9 0 0,0 0 0 0,0 0-1856 0,0 0-368 16,0 0-80-16,-2-9-16 0,2-4 1200 0,2-4 224 0,1-2 48 15,3-3 16-15,3 0 608 0,2 0 112 0,1 0 32 0,1 0 0 0,1-1 128 16,2 3 16-16,1-1 16 0,-2 2 0 0,0 4 160 0,-4 3 48 16,-3 3 0-16,-8 9 0 0,0 0 1152 0,1-9 224 15,-4 2 48-15,-4 2 16 0,-2 1 1168 0,-5 2 224 16,-6-1 64-16,-2 2 0 0,-2-2-752 0,-2 0-144 15,-5 2-16-15,0 0-16 0,-3-1-896 0,-3-1-176 16,0 1-48-16,-3 1 0 16,1-3-1456-16,0 1-288 15,-3 1-64-15,1-1-11792 0,-1 2-2352 0</inkml:trace>
  <inkml:trace contextRef="#ctx0" brushRef="#br0" timeOffset="11041.11">9757 12615 6447 0,'0'0'272'0,"0"0"80"15,0 0-352-15,0 0 0 0,0 0 0 0,0 0 0 0,5 15 5024 0,-1 0 928 16,-1 1 192-16,-1 5 48 15,0 5-5296-15,-4 0-1072 0,0 1-208 0,-2 3-32 0,-4 3 416 0,-1-3-128 16,0-3 128-16,0 2 0 0,0-4 0 0,1-4 0 16,1-1 0-16,-1-5 128 0,3-6 400 0,5-9 96 15,0 0 16-15,0 0 0 0,0 0 448 0,0 0 112 16,0 0 16-16,3-10 0 0,1-1-448 0,2-3-64 16,3-2-32-16,3 0 0 0,2-3-496 0,3 2-176 15,2-7 0-15,3 2 144 0,3 0-144 0,1 0 0 16,0-3 0-16,1 6 0 0,0 3 192 0,-1 3-64 15,-1 1 0-15,-3 4 0 0,-2 2 256 0,0 3 64 16,-5 6 0-16,-2 1 0 0,-2 4-48 0,-4-1 0 16,-1 4 0-16,-2 2 0 0,-2 4-272 0,-2-1-128 15,-1 0 128-15,-3 3-128 0,-4-2 0 0,-2 1 0 16,-6 0-192-16,-2-3 192 0,0-5-320 0,-2 0 48 16,-2 2 16-16,0-4 0 0,0-2 256 0,1-3 0 15,1 1 0-15,3 0 0 0,0 0 0 0,4-2 0 16,3-2 0-16,10 0 0 0,0 0 0 0,0 0 0 0,-8 0 0 0,8 0 0 15,0 0 0-15,9-5 0 0,3 1-128 0,3 3 128 32,6-3-384-32,4 1-32 0,2 1 0 0,6 1 0 0,2 2 416 0,4 1-160 0,0 2 160 0,-1 2 0 15,-3-1 0-15,-3 5 0 0,-5 2 0 0,-5 2 0 16,-5 3 0-16,-5 2 0 0,-5 0 192 0,-6 2-48 16,-6 1 400-16,-5 4 80 0,0 2 16 0,-6 2 0 15,-3 0-64-15,-3-1-16 0,-4 0 0 0,-4-1 0 16,-3-6-304-16,-3 1-64 0,-5 1-16 0,-1-7 0 0,1-4-176 15,0-3 0-15,1-1 144 0,1 2-144 16,0-4-768-16,1-1-208 0,1-5-48 0,2-2-16992 16</inkml:trace>
  <inkml:trace contextRef="#ctx0" brushRef="#br0" timeOffset="11611.86">11564 12761 21183 0,'0'0'1888'0,"0"0"-1504"15,0 0-384-15,0 0 0 0,3-7 3408 0,-3 7 624 16,-8-4 112-16,-3 1 16 0,-2 0-3088 0,-2 3-624 16,-5 3-128-16,-2 1-32 0,-3 1-288 0,-2 3 0 15,-5-2 0-15,1 5-144 0,0-1-112 0,1 3 0 16,-1 0-16-16,3 3 0 0,5-2 80 0,3 5 32 15,2-1 0-15,8-4 0 0,3-2 160 0,3 1 0 16,4 4 128-16,4-3-128 0,1 2 896 0,6-2 96 16,2 1 32-16,4-4 0 0,1 0-80 0,1-1-16 15,1-2 0-15,2-1 0 0,0-4-608 0,4-3-112 16,2 0-16-16,3 0-16 0,3-3-176 0,0 0-256 16,0-5 64-16,0 0 16 15,0 1-1632-15,-4 0-336 0,-3-2-64 0,-5 1-14560 0</inkml:trace>
  <inkml:trace contextRef="#ctx0" brushRef="#br0" timeOffset="12036.22">11786 12269 12783 0,'0'0'560'0,"0"0"128"16,0 0-560-16,0 0-128 0,0 0 0 0,7 13 0 0,-1 2 1280 0,-2 5 240 15,-1 1 32-15,0 5 16 0,-6 2 528 0,0 6 96 16,-3 3 32-16,0 6 0 0,-2 2-560 0,0 6-128 16,-1 5 0-16,1-3-16 0,0-3-368 0,2-3-80 15,-1-4-16-15,3-2 0 0,1-6-400 0,-1-5-80 16,1-4 0-16,2-3-16 0,1-8-224 0,0-3-32 16,0-1-16-16,0-11 0 0,0 0-32 0,0 0-16 15,0 0 0-15,10-6 0 0,-1-5 0 0,2-2 0 16,0-2 0-16,4-1 0 0,-2 3-112 0,0-4 0 15,5 1-128-15,0 2 192 0,2 0-192 0,1-1 0 16,1 1 0-16,0 2 0 0,3-2 0 0,-3 4 0 16,-2 2 0-16,-3 1 0 0,-4 2-144 0,-3 1 144 15,-3 1 0-15,-7 3-144 0,0 0 144 0,6 7-160 16,-1 2 160-16,-2 3-160 0,-1 1 160 0,0 2 0 16,-2 5 0-16,0-2-128 0,-2 1 128 0,1 0 0 15,0 2 0-15,0-1 0 0,-1-2 0 0,2-3 0 16,0-2 0-16,0 0 0 0,0-13-128 0,0 0 0 15,0 0 0-15,0 0 0 16,0 0-384-16,0 0-80 0,0 0-16 0,0 0 0 16,11-10-1504-16,-1-2-320 0,2-2-48 0</inkml:trace>
  <inkml:trace contextRef="#ctx0" brushRef="#br0" timeOffset="12317.83">12239 12768 1839 0,'7'14'160'0,"-2"-2"-160"0,-1 2 0 0,2 2 0 15,1 2 6832-15,1 4 1328 0,0 4 272 0,1 2 48 0,-1 0-5856 0,1 0-1184 16,1-7-224-16,-2-2-64 0,-4 0-848 0,1-5-176 16,-1-4-128-16,-4-10 144 0,0 0-144 0,0 0-144 15,0 0 144-15,0 0-208 0,5-8 208 0,0-6 0 16,-1-1 0-16,2-2 0 16,-1-3-400-16,0-6-48 0,1-3 0 0,4-2 0 15,0-3-352-15,3-2-80 0,0-6-16 0,0-1 0 0,-1-4 624 0,-3 0 112 16,-2 4 32-16,-1 4 0 0,2 2 624 0,-3 7 128 15,0 4 16-15,1 7 16 0,-1 7 32 0,1 3 0 16,1 2 0-16,-7 7 0 0,0 0-688 0,12 7 0 16,-3 3 0-16,-2 3 0 15,0 2-2656-15,-2-1-512 0,0 7-96 0,-2 0-9360 0</inkml:trace>
  <inkml:trace contextRef="#ctx0" brushRef="#br0" timeOffset="12754.55">12594 12963 6447 0,'0'0'576'0,"0"0"-576"0,0 0 0 0,0-11 0 16,3-1 5248-16,-1-1 928 0,-1 3 192 0,3-1 32 15,2-1-4512-15,-1-1-912 0,1 0-176 0,2 2-32 16,3-1-464-16,-1 1-96 0,0 2-16 0,3 1 0 16,3 2-32-16,2 2-16 0,2 3 0 0,1 1 0 15,0 1-144-15,-2 3 128 0,-1 2-128 0,-2 1 128 16,-2-1 16-16,-2 5 0 0,-1-1 0 0,-4 3 0 15,-1 3-144-15,-2 1 0 0,-4 1 144 0,-2 0-144 0,-4 1 0 0,-3 0 0 16,-4 1 0-16,-4-3 0 0,-3-3 0 0,-1-1 0 16,-1 1 0-16,-1-4 0 0,-1-3 128 0,2 0 16 15,1-1 0-15,0-3 0 0,0-4 16 16,3-3 0-16,1 1 0 0,1-3 0 0,2-5 64 0,2 0 16 16,3-1 0-16,3-1 0 0,2-2-64 0,3-4-16 15,3-1 0-15,3 3 0 0,3 2-32 0,4-1-128 16,4-2 192-16,3 2-64 0,3 4-128 0,3 3 128 15,2 2-128-15,5 1 128 0,2 2-128 0,-2 4 0 16,0 3-160-16,-4 2 160 0,-2 3-144 0,-2 1 144 16,-5 3-128-16,-2 1 128 0,-4 0 0 0,0 5-128 15,-1 0 128-15,0 2 0 0,0 1 0 0,-1-2 192 16,0 0 0-16,-2-1-16 0,-3-5 80 0,1 0 0 16,-5-3 16-16,-2-10 0 0,0 0-272 0,0 0-192 15,0 0 16-15,0 0 16 16,0 0-1200-16,0-10-240 0,-1-3-64 0,1-7-13504 0</inkml:trace>
  <inkml:trace contextRef="#ctx0" brushRef="#br0" timeOffset="13087.71">13214 12760 20271 0,'2'12'1792'0,"-1"1"-1424"0,0 4-368 0,-1 5 0 16,0 1 320-16,0 3-16 0,0 2 0 0,0-2 0 15,2 0 208-15,0-3 64 0,1-3 0 0,0-3 0 16,-1-3 64-16,2-1 32 0,1-4 0 0,-5-9 0 0,0 0 16 0,12 0 0 16,1-3 0-16,1-3 0 0,1-3 480 0,0-2 112 15,2-5 0-15,0-1 16 0,-1 0-592 0,3-1-112 16,4-3-16-16,3 0-16 0,-2 1-560 0,5 1 0 16,2-1 0-16,-3 1 0 15,-5-1-432-15,-4 2-80 0,-9 1-32 0,-7 1 0 16,-9 3-96-16,-5 3-32 0,-8 3 0 0,-2 3 0 0,-2 8 320 0,0 3 64 15,-1 6 16-15,2 6 0 0,2 10 272 0,5 1 0 16,4 3 176-16,7 2-176 0,3 1 1264 0,8 1 144 16,4 2 16-16,8 1 16 0,3 1 352 0,8 1 64 15,6-1 0-15,10 1 16 0,7-2-880 0,-11-11-176 16,8-1-48-16,21 17 0 16,-4-1-2560-16,-3 2-512 0</inkml:trace>
  <inkml:trace contextRef="#ctx0" brushRef="#br0" timeOffset="15976.07">3040 15145 21183 0,'12'-11'1888'0,"-4"5"-1504"0,0-4-384 0,1 4 0 16,0-2 3456-16,-1 2 640 0,-2-1 112 0,1 2 16 16,-7 5-3200-16,0 0-656 0,0 0-128 0,0 0-32 15,-2-7-208-15,2 7 0 0,-14 0 0 0,-4 2 0 16,-7-1 0-16,-2 3-128 0,-6 5 128 0,1 4-208 16,-2 1-128-16,0 1-32 0,-1-2 0 0,2-1 0 15,0 3 0-15,3 0 0 0,3 0 0 0,2-1 0 16,3 2 224-16,5-3 144 0,4 2-192 0,1 0 192 15,5-2 0-15,3 0 0 0,2 0 0 0,2-13 0 16,6 15 0-16,1-4-256 0,4-2 16 0,3-1 16 16,4-2 224-16,5-5 160 0,0-1-32 0,7-3 0 0,5 1 736 0,4-2 144 15,4-2 16-15,6-1 16 0,4-4-112 0,4 2-32 16,2 1 0-16,0 2 0 0,-2-1-896 0,-3 3 0 16,-9 3 0-16,-10 2-12064 15,-10 1-2288-15</inkml:trace>
  <inkml:trace contextRef="#ctx0" brushRef="#br0" timeOffset="16779.07">4021 15021 3679 0,'0'0'320'0,"0"0"-320"0,0 0 0 0,0 0 0 15,0 0 5792-15,0 0 1088 0,0 0 224 0,0 0 32 0,0 0-3840 0,-8 5-768 16,8-5-160-16,-11 6-16 0,0 4-1456 0,-2-4-304 16,-4 3-48-16,-2-1-16 0,1-3-528 0,0 3 0 15,-4-1 0-15,-2-3 0 0,1-2 0 0,1 1-224 16,-2-3 16-16,2 1 0 15,1 2-720-15,2-3-144 0,-1-4-16 0,3 1-16 16,3-3-2592-16,2 0-512 0</inkml:trace>
  <inkml:trace contextRef="#ctx0" brushRef="#br0" timeOffset="16952.02">3972 15124 3679 0,'0'0'320'0,"0"0"-320"0,0 0 0 0,0 0 0 16,-3 10 6464-16,-1-5 1216 0,0 2 240 0,-2 1 48 15,-1-3-4576-15,-2 0-928 0,-2 2-176 0,-1 3-48 16,-1-2-1120-16,-1 4-224 0,-2-2-64 0,-1 2 0 16,-2 0-640-16,-1-1-192 0,1 1 0 0,-2 0 128 15,-1-1-432-15,-3 1-80 0,-1-5 0 0,0-1-12288 16,-2 1-2464-16</inkml:trace>
  <inkml:trace contextRef="#ctx0" brushRef="#br0" timeOffset="17604.99">4354 14448 21183 0,'0'0'1888'0,"0"0"-1504"0,0 0-384 0,0 0 0 16,0 0 2624-16,8 7 448 0,0 3 80 0,1 3 32 15,2 2-2528-15,-1 4-496 0,-1 3-160 0,0 2 0 16,-2 3 0-16,-1 5 0 0,-2 1 0 0,-5 4 0 16,-4-2 0-16,-3 3 0 0,-3 0 0 0,-3 1 0 15,-3 1 0-15,0-2 0 0,-1-4 0 0,1-4 0 16,0-3 0-16,0-6 0 0,0-4 0 0,2-2 0 15,0-4 0-15,2 0 0 0,0-5 128 0,3-1-128 16,-1-6 0-16,3-1 0 0,8 2 144 0,-6-7-144 16,2-2 224-16,4 9-32 0,0-12 0 0,3 0 0 15,-1 2-32-15,5 0-16 0,2-1 0 0,3 1 0 0,1 1-144 0,1 2 192 16,0 3-192-16,-1 0 192 0,0 2-32 0,-1 2 0 16,-1 2 0-16,-11-2 0 0,6 13-160 0,-1 2 0 15,-2-4 0-15,-3 8 128 0,-1 3-128 0,-2 5 0 16,-1 0 0-16,-1 7 0 0,-2 4 0 0,1 1 128 15,-1 2-128-15,2 0 0 0,1 1 192 0,3-4-64 16,1-2 0-16,1 0 0 0,0-2 80 0,3-6 16 16,2-4 0-16,0-3 0 0,1-2 480 0,0-3 80 15,4-2 32-15,-1-1 0 0,2-4-112 0,1-2 0 16,0-2-16-16,1-4 0 0,1-2-448 0,0-3-96 16,1 0-16-16,-2 0 0 15,-2 0-1920-15,-1-1-384 0,-4-1-64 0</inkml:trace>
  <inkml:trace contextRef="#ctx0" brushRef="#br0" timeOffset="23437.2">5010 14789 1839 0,'0'0'160'0,"0"0"-160"15,0 0 0-15,0 0 0 0,0 0 3504 0,0 0 656 16,0 0 144-16,0 0 32 0,0 0-1968 0,0 0-384 16,1 13-64-16,-1-13-32 0,0 10-272 0,-1 2-48 15,-1 1-16-15,-1 3 0 0,-1 0-336 0,-1 4-64 16,0 2 0-16,-1 6-16 0,0 2-816 0,2 0-144 15,0-2-48-15,1 2 0 0,1 0-128 0,-1-1 0 16,2-2 0-16,0 1 0 0,-2-7 0 0,0-2 0 0,1-1-192 0,1-2 192 31,1-3-1520-31,1-4-176 0,-1-9-32 0,0 0-16 0</inkml:trace>
  <inkml:trace contextRef="#ctx0" brushRef="#br0" timeOffset="23863.63">5055 14764 12543 0,'16'-1'560'0,"0"1"112"16,5 0-544-16,1 1-128 0,0 1 0 0,2 2 0 0,-2-1 1296 0,0 4 240 15,-2-4 32-15,-3 4 16 0,-3 1-336 0,-2 4-64 16,-5-2-16-16,0 3 0 0,-2 0-416 0,-3-3-96 15,-4 6-16-15,-2 1 0 0,-2-1 96 0,-3-1 16 16,-3 0 0-16,-1 0 0 0,-1 4-384 0,-1-4-80 16,0 2-16-16,0-5 0 0,1-3-272 0,0 0 0 15,-1 2 0-15,0-5 0 0,0-2-368 0,2-1-16 16,1-3-16-16,2 0 0 0,0 0 16 0,0-3 16 16,4-1 0-16,6 4 0 0,0 0 368 0,0 0-176 15,0 0 176-15,0 0-128 0,13-9 128 0,3 4 0 16,3 5 128-16,6-2-128 0,2-1 384 0,3 1 16 15,3 1 0-15,-1 4 0 0,0 2 80 0,-6 3 16 16,-3-2 0-16,-6 3 0 0,-5 6 32 0,-4 2 16 0,-3 1 0 16,-5 0 0-16,-4 2 416 0,-1-1 64 0,-4 5 32 0,-3-2 0 15,-4 1-368-15,-2 1-80 16,-3-6-16-16,0 0 0 0,-1-1-288 0,-1-3-64 16,-3 0-16-16,1-3 0 0,2 1-224 0,-1 0 144 15,2-6-144-15,2 1-11072 16,1-2-2304-16</inkml:trace>
  <inkml:trace contextRef="#ctx0" brushRef="#br0" timeOffset="24293.66">5927 14812 30351 0,'-3'13'1344'0,"3"-5"272"0,0 2-1296 0,0 6-320 0,0 2 0 0,0 2 0 16,1 1 208-16,1 0-16 15,-1-2-16-15,0 1 0 0,1-1-176 0,-2 2 0 0,1-3 0 0,0 1 128 16,-1-6-128-16,2-2 0 15,-1-1 0-15,0-1 0 0,-1-9 0 0,0 0-176 0,0 0 176 0,0 0-128 32,0 0-2240-32,5-11-448 0,7-15-96 0,-3 3-16 0</inkml:trace>
  <inkml:trace contextRef="#ctx0" brushRef="#br0" timeOffset="24492.8">5863 14766 8287 0,'0'0'736'0,"-3"-7"-592"0,1 0-144 0,0 1 0 15,2-1 3248-15,0 7 608 0,0 0 128 0,0 0 32 16,9 1-2256-16,3 5-448 0,1 3-96 0,4 2 0 0,1 5-720 0,3 1-144 15,1 3-32-15,2 2 0 16,-1 3-192-16,1-1-128 0,-1 2 128 0,-3-1-128 0,-1-1 0 0,-3-1 0 16,-6 2 0-16,-2-2 0 0,-4-2 592 0,-4 0 48 15,-4-1 16-15,-4-1 0 0,-1-1 720 0,-4 1 144 16,-4-2 16-16,-2 1 16 0,-2-2-752 0,-3-2-160 16,0-1-16-16,-1 0-16 0,0 0-464 0,0-3-144 15,1 0 0-15,-1-1-11376 16,-1-7-2352-16</inkml:trace>
  <inkml:trace contextRef="#ctx0" brushRef="#br0" timeOffset="24972.8">6592 14766 1839 0,'0'0'0'0,"0"0"160"0,-4 8-160 0,0 0 0 15,-1 1 0-15,-1 3 0 0,0 2 5232 0,-1 3 1008 16,-1 4 208-16,1 0 32 0,-1 1-3536 0,1 3-720 15,1 2-144-15,1-1-32 0,1 0-512 0,2 1-128 16,2-1 0-16,2-2-16 0,0 0-768 0,1-2-160 16,1 0-16-16,0-4-16 0,1-1-272 0,1-2-160 15,2-5 192-15,0-2-192 0,0-3-160 0,2-2-144 16,1-2-16-16,2-5-16 16,1-2-1824-16,2-1-352 0,1-5-80 0,1 2-11824 0</inkml:trace>
  <inkml:trace contextRef="#ctx0" brushRef="#br0" timeOffset="25098.11">6774 15038 1839 0,'-13'-3'160'0,"7"0"-160"0,-5 0 0 0,-2 0 0 16,-1 0 6720-16,-1 3 1328 16,0-1 256-16,-1 0 48 0,-1-1-4848 0,2 2-976 0,0 2-192 0,1 2-32 15,0-2-1472-15,-1 1-304 0,2-1-48 0,1 1-16 32,-1 4-1024-32,3-4-208 0,1 0-32 0,1-2-16 15,8-1-2560-15,0 0-512 0,-7 0-96 0</inkml:trace>
  <inkml:trace contextRef="#ctx0" brushRef="#br0" timeOffset="25224.89">6837 14846 15663 0,'14'-8'688'0,"-14"8"144"16,5-5-656-16,-2 0-176 0,-4 0 0 0,-2-2 0 0,-2 2 4256 0,-4 1 816 15,-6 0 176-15,-2 1 16 0,-2 1-3632 0,-3 2-736 16,-4 0-128-16,-1 1-48 0,0 0-720 0,-2 2 0 16,1 1 0-16,-1 0-16512 15</inkml:trace>
  <inkml:trace contextRef="#ctx0" brushRef="#br0" timeOffset="25833.29">7193 14364 26143 0,'0'0'1152'15,"0"0"256"-15,9-2-1136 0,0 2-272 0,0 2 0 0,-1 3 0 16,-2 3 608-16,1 3 64 0,-1 1 16 0,0 4 0 0,-3 3-688 16,-1 1 0-16,-2 1 0 0,-2 4 0 0,-1 2 0 0,-4 2 0 15,-2 2-176-15,-1 1 176 0,-1 0 0 0,1-1 0 16,-2-2 0-16,1-1 128 0,2-2-128 0,3-2 128 16,1-4-128-16,2-2 128 0,3-3-128 0,1-2 144 15,3-1-144-15,1-4 160 0,1-1-160 0,1-5-272 16,3-1 64-16,0-1 16 15,-1-2-544-15,0-2-96 0,4-3-32 0,-1 1 0 16,1-1 240-16,-1 1 48 0,-4-1 16 0,-1 1 0 0,-1-1 560 0,-2 2 192 16,-4 5 0-16,0 0 0 0,0 0 528 0,0 0 112 15,-6-3 0-15,-1 5 16 0,-3 0-224 0,1 6-48 16,-1 3-16-16,-1 3 0 0,1 3-432 0,2 5-128 16,0 2 0-16,3 2 0 0,0 1 0 0,1 3 0 0,0 4 0 15,4 2 0-15,0 0 0 0,3 0 0 16,1 2 0-16,1-4 0 0,0 0 224 0,0 0-16 15,2-2 0-15,-2-1 0 0,-1 1 720 0,-1-5 144 16,-3-1 16-16,-2-1 16 0,-2-4-272 0,-2-2-64 0,-3 0-16 0,-4-4 0 16,-3 2-432-16,-4-4-64 15,-3-2-32-15,-4 2 0 0,-6-3-64 0,-2 2-16 0,-4-6 0 16,-2 0 0 0,-2-4-480-16,-2 0-112 0,-4-2 0 0</inkml:trace>
  <inkml:trace contextRef="#ctx0" brushRef="#br0" timeOffset="27711.93">9039 15092 23039 0,'0'0'2048'0,"0"0"-1648"15,-2 8-400-15,2-1 0 0,0-7 1536 0,0 0 240 0,0 11 32 0,0-1 16 16,0-10-1472-16,0 0-352 0,0 0 0 0,0 0 0 16,-4 4 352-16,-1-2 32 0,0 1 16 0,5-3 0 15,-6-3 800-15,0-1 144 0,1-2 48 0,1-1 0 16,2-5-112-16,-1 1-32 0,2-2 0 0,1-4 0 15,1-4-480-15,2-4-112 0,0-4-16 0,3-3 0 16,2-5-640-16,-1 0 0 0,2-7-256 0,1 1 80 31,-1 0-736-31,0 2-160 0,0-1-16 0,0 3-16 0,0 0 416 0,2 2 96 0,0 1 16 0,4 1 0 16,0 6 208-16,2 0 48 0,2 3 16 0,1 3 0 16,0 3-144-16,0 4-16 0,-1 5-16 0,-1 3 0 0,1 1 480 15,-2 7 0-15,-1 6 0 0,0 3 0 0,-2 4 160 0,1 5-160 16,-1 3 128-16,-1 5-128 0,-2 3 0 0,-4 5 0 15,-1 6-192-15,-4 3 192 0,-4 7-384 0,-2 3 32 16,-3 2 16-16,-3 1 0 0,-2 0 208 0,0-1 128 16,2-5-160-16,-1-3 160 0,2-2 0 0,2-4 0 15,0-5 0-15,0-5 0 0,1-2 0 0,1-7 0 16,1-7 0-16,1-3 160 0,3-12-352 0,0 0-64 16,0 0 0-16,0 0-16 15,4-17-1184-15,3-2-224 0,0-2-48 0,4-1-16 16,1-4 240-16,2-3 48 0,2-2 16 0,-1-3 0 0,1 1 1024 0,-3 0 208 15,-3 2 32-15,-2 3 16 0,-3 0 1152 0,-2 3 224 0,-7 7 64 16,-2 1 0-16,-4 3 1088 0,-3 1 240 16,-2 4 32-16,-3 3 16 0,-5 4-832 0,0 3-160 0,-3 0-48 0,-2 5 0 15,-2-1-1008-15,0 4-208 16,1-1-32-16,-3 2-16 16,0 1-2928-16,-1-1-592 0,0 1-112 0</inkml:trace>
  <inkml:trace contextRef="#ctx0" brushRef="#br0" timeOffset="28027.86">10143 14587 35823 0,'0'0'1584'0,"5"-10"336"0,2-3-1536 0,-2 2-384 15,-1 0 0-15,-2 3 0 0,-2-2 416 0,-4 2 16 16,-2 3 0-16,-4 0 0 0,-5 3-432 0,-4 2 0 16,-6 4-192-16,-6 3 192 0,-7 2-192 0,-4 4 192 15,-4 4-192-15,2 6 192 0,0 1-176 0,3 5 176 16,5 4-128-16,6 1 128 0,4 3 0 0,5-2-160 16,4-2 160-16,7-1 0 0,4 0 0 0,5 0 144 15,5-3 16-15,4-2 0 0,6-5 480 0,7-1 112 16,5 0 16-16,5-7 0 0,6-3-528 0,5-5-112 15,3-4 0-15,3-5-128 16,2-1-2880-16,2-6-704 0</inkml:trace>
  <inkml:trace contextRef="#ctx0" brushRef="#br0" timeOffset="28645.39">11460 14442 14735 0,'0'0'640'0,"0"0"160"0,0 0-640 0,0 0-160 15,-7-4 0-15,-1 1 0 0,-2 1 3072 0,-3 2 592 16,-3 2 112-16,-3 2 32 0,-2-1-3040 0,-3 2-624 15,-2 3-144-15,-2-2 0 0,-4-2 0 0,0 4 0 16,-2-1 0-16,1 0 0 0,1 1 0 0,-1 1 0 0,3-1 0 0,4 4 0 16,3-2 0-16,4 3 0 15,4 1 128-15,4 2-128 0,5-1 1024 0,4 3 128 0,4 2 32 0,5 0 0 16,5 0 224-16,5-2 32 0,4 1 16 0,4-3 0 16,1 0-496-16,4-3-80 0,2-1-32 0,4-3 0 15,0-5-592-15,2-1-128 0,1-2-128 0,0-2 176 16,0-2-1216-16,-2-1-240 0,-3-1-64 15,-4-2 0-15,-4-1-1200 0,-3-2-240 0,-2-3-48 0</inkml:trace>
  <inkml:trace contextRef="#ctx0" brushRef="#br0" timeOffset="29046.88">11780 13820 22111 0,'0'0'1968'0,"0"0"-1584"15,0 0-384-15,3 12 0 0,-2 2 576 0,-1 8 48 16,2 4 0-16,-2 4 0 0,-2 3-624 0,0 5 0 16,-2 3-144-16,-1 6 144 0,-3 5 0 0,-1 2 192 15,-2-1 0-15,1 1 0 0,-2-5 688 0,0-2 144 16,2-5 16-16,2-4 16 0,3-4 160 0,1-3 48 16,1-5 0-16,2-4 0 0,1-3-112 0,1-3 0 15,2-5-16-15,1-2 0 0,1-4-432 0,2 0-64 16,2-7-32-16,1-1 0 0,3-2-336 0,1-1-64 15,3-1-16-15,-1-3 0 0,2-3-192 0,-1-2 176 16,0 3-176-16,0 1 160 0,-1-1-160 0,-2 2 0 0,-1 0 0 0,-1 4 0 16,0 3-128-16,-2 1 128 0,-1 0-160 0,-1 4 160 15,0 3-192-15,-2 3 48 0,1 1 16 0,-1 5 0 16,0-1 128-16,-1 4-192 0,0 3 192 0,0 1-192 16,1 1 192-16,-1-1 0 0,0-1 0 0,1-1 0 15,0-4 0-15,-1 1 0 0,-1-6 0 0,0 0 0 16,0-4 0-16,-4-6 0 0,0 0 0 0,0 0 128 0,7-5-128 15,3-3 128-15,-1-2-128 0,1-2 128 0,1-1-320 0,0-1-48 16,4-3-16-16,-1 1 0 16,0 0-2160-16,-1 1-432 0</inkml:trace>
  <inkml:trace contextRef="#ctx0" brushRef="#br0" timeOffset="29212.82">12291 14631 2751 0,'7'12'128'0,"-7"-12"16"0,4 7-144 0,1 0 0 15,2-3 0-15,-1 2 0 0,1-2 5184 0,-1-1 992 16,1-3 208-16,1 0 32 16,-1-1-6416-16,1-3-1088 0,0-2-320 0</inkml:trace>
  <inkml:trace contextRef="#ctx0" brushRef="#br0" timeOffset="29388.85">12348 14052 20271 0,'1'-6'1792'0,"1"0"-1424"0,1 0-368 0,-3 6 0 15,3-7 3664-15,-3 7 672 0,0 0 128 0,0 0 16 16,5-4-3872-16,0 3-784 0,0 0-144 0,-5 1-10256 15,7 6-2048-15</inkml:trace>
  <inkml:trace contextRef="#ctx0" brushRef="#br0" timeOffset="29901.29">12586 14614 12895 0,'0'0'1152'0,"0"0"-928"16,0 0-224-16,0 0 0 0,0 0 2384 0,0 0 432 16,0 0 96-16,0 0 16 0,0 0-2240 0,0 0-448 15,1-7-96-15,-1-2-16 0,0 0 864 0,0-1 160 16,0-1 48-16,2 1 0 0,-1-1 288 0,2 0 64 0,1 2 16 0,2-1 0 15,2 0-448-15,1 1-96 16,1 2 0-16,5 1-16 0,3 2-544 0,2 1-96 16,-1 2-32-16,1 0 0 0,-1 3-336 0,-1 4-128 0,-2 1 0 0,-2 0 0 15,-3-1 128-15,-3 1-208 0,-4 5 80 0,-3-1 128 16,-2 0-208-16,-5 2 80 0,-1 0 128 0,-5 3-208 16,-2-1 208-16,-3 1 0 0,-4-2-160 0,0 1 160 15,0-4 0-15,0 0 0 0,2-3 0 0,-1-3 0 16,2-4 0-16,1-1 0 0,2-1 0 0,4-3 0 15,0-3 128-15,3-1 0 0,2-1 0 0,5-2 0 0,-1-4 112 0,5 2 16 16,2-1 0-16,2 1 0 0,3-1-112 0,4 1-16 16,3 2 0-16,2 2 0 0,0 2-128 0,3 1 128 15,3 3-128-15,-1 3 128 0,-1 2-128 0,-1 0-256 16,-1 1 64-16,-3 2 16 0,-2 3 176 0,-2 2-192 16,-2 3 192-16,-1 3-192 0,-1-3 192 0,-1 1 0 15,-1 2-144-15,-2-3 144 0,0 0 0 0,-2-1 0 16,-2-3 0-16,1 1 0 15,-1-1-496-15,2-2-16 0,-4-7-16 0,7 1 0 16,-7-1-1712-16,0 0-352 0,6-5-64 0</inkml:trace>
  <inkml:trace contextRef="#ctx0" brushRef="#br0" timeOffset="30243.84">13023 14328 33279 0,'0'0'1472'0,"0"0"320"0,0 0-1440 0,0 0-352 15,8 4 0-15,-2 4 0 0,2 4 912 0,0 5 112 16,-2 6 32-16,0 3 0 0,0-3-864 0,1 1-192 16,-1 2 0-16,-1-2 0 0,1-1 0 0,-1-2 0 0,0-3 0 0,0-2 0 15,2-2 0-15,-1-4 0 0,2-3 0 0,0-1 0 16,1-4 176-16,1-2-32 0,1-1 0 0,1-3 0 16,-1-5 160-16,4 0 16 0,2 1 16 0,0-3 0 15,0 0 48-15,1-2 16 0,1-2 0 0,1 0 0 16,-2-1-272-16,0 0-128 0,-2-1 0 0,-6-1 128 15,-2-1-448-15,-6 0-112 0,-6-3-16 0,-2 4 0 16,-1 2 48-16,-5 2 0 0,-4 5 0 0,-1 4 0 0,0 6 224 0,0 6 176 16,2 4-208-16,0 5 80 0,4 5 400 0,4 1 96 15,3 3 16-15,6 1 0 0,4 2 720 0,6 2 160 16,3-1 16-16,6 2 16 0,3 2-144 0,3-3-48 16,3 1 0-16,4-2 0 15,3-2-1104-15,2-2-464 0,5-5 16 0,0 1 16 0</inkml:trace>
  <inkml:trace contextRef="#ctx0" brushRef="#br0" timeOffset="36925.62">24788 1175 9215 0,'0'0'400'0,"0"0"96"0,0 0-496 0,6 9 0 0,1-1 0 0,-7-8 0 16,9 7 2272-16,-9-7 352 0,0 0 80 0,10 5 16 16,-10-5-1168-16,11 0-224 0,-1 0-48 0,-1-3-16 15,0 3 16-15,-1-1 16 0,-8 1 0 0,11-4 0 16,-11 4 16-16,10-3 0 0,-10 3 0 0,9-2 0 16,-9 2-352-16,0 0-80 0,0 0-16 0,5-7 0 0,-5 7-384 0,0 0-80 15,-4-10-16-15,-3 3 0 0,-5 4-256 0,-1-1-128 16,-3 1 128-16,-2 3-128 0,-3 1 0 0,-4 5 0 15,-5 0 0-15,-1 4 0 0,-2 3 0 0,0 4 0 16,-1-1 0-16,1 5 0 0,4 0-128 0,2 2 128 16,2-2 0-16,3 1 0 0,4 0-128 0,3 1 128 15,5-1-160-15,5 3 160 0,3-1-192 0,5 1 48 16,2 1 16-16,3-1 0 0,1-2 320 0,4 0 64 16,3-6 0-16,2-1 16 0,0-3 208 0,5-1 32 15,3-4 16-15,1-1 0 0,0-5-256 0,6-2-48 16,1-2-16-16,0-2 0 0,0-2-208 0,-2 1-192 15,0-1 48-15,-4 2 0 16,-2 0-368-16,-1 3-64 0,-3 1 0 0,-1 0-16 16,-1 0-704-16,-1 0-144 0,-3 0-32 0,-2 0-13760 0</inkml:trace>
  <inkml:trace contextRef="#ctx0" brushRef="#br0" timeOffset="37371.97">25202 720 17679 0,'0'0'768'16,"0"0"192"-16,0 0-768 0,0 0-192 0,0 0 0 0,9 11 0 0,-3 0-192 0,-1 5-64 16,-3 2 0-16,-2 3-16 0,-1 1 480 0,0 3 112 15,-2 5 0-15,1 7 16 0,-1 6 1328 0,2 2 256 16,-1 3 48-16,2 6 16 0,0-3 480 0,3-3 96 15,0-6 32-15,2-4 0 0,-1-5-1056 0,1-1-224 16,0-4-32-16,0-2-16 0,0-5-752 0,2-1-128 16,-2-3-48-16,3-3 0 0,0-2-208 0,0-2-128 15,-8-10 160-15,10 6-160 0,-10-6 128 0,12-2-128 16,0-2 0-16,-1-2 0 0,0-2 0 0,-1-4-208 16,-1 1 16-16,-1-3 0 15,-1 1-192-15,-1-1-48 0,1 0 0 0,-1-1 0 0,1 1 160 0,-2 0 16 16,0-2 16-16,0 2 0 0,1 1-16 0,-1 2-16 0,-1 3 0 0,-4 8 0 15,5-6 272-15,-5 6-160 0,0 0 160 0,10 0-128 16,-2 1 256-16,0 6 64 16,-1 3 16-16,0 6 0 0,1 2-48 0,3 6-16 15,-4 3 0-15,1 4 0 0,-1 2-144 0,-1-2 0 0,1 0 0 0,-1-2 128 16,0-2-128-16,-1-3 0 16,0-5 0-16,0-3 0 0,-1-4 0 0,-4-12 0 15,0 0 0-15,7 6 0 0,-7-6 0 0,10 2 0 0,0-5-224 0,0-2-10880 16,-1-6-2176-16</inkml:trace>
  <inkml:trace contextRef="#ctx0" brushRef="#br0" timeOffset="37588">25730 1096 1839 0,'0'0'160'0,"9"8"-160"15,-2 1 0-15,1 6 0 0,1 7 6768 0,0 8 1312 16,-1 3 272-16,0 1 48 0,-1 0-6656 0,-1 1-1328 15,-3-1-272-15,3 2-144 0,-1 2 0 0,-1 0-288 16,1-3 32-16,-1-3 16 0,-1-6 112 0,-1-4 128 16,-1-4-208-16,1-4 80 0,-1-3 128 0,-1-11 0 15,0 0 160-15,0 0-160 0,0 0 352 0,12-4-32 16,-2-3 0-16,1-4-14608 16</inkml:trace>
  <inkml:trace contextRef="#ctx0" brushRef="#br0" timeOffset="37722.92">25894 1036 32767 0,'0'0'1456'0,"3"-11"288"0,1 1-1392 0,-4 10-352 15,0 0 0-15,10-4 0 0,-10 4 1264 0,13 1 176 16,-1 4 32-16,-1 6 16 16,-2 3-2576-16,-1 2-512 0,-3-2-96 0,0-1-13520 0</inkml:trace>
  <inkml:trace contextRef="#ctx0" brushRef="#br0" timeOffset="38266.6">26086 1392 26143 0,'0'0'1152'0,"0"0"256"16,0 0-1136-16,0 0-272 0,0 0 0 0,0 0 0 0,0 0 1456 0,0 0 224 15,0 0 48-15,-1-9 16 0,2-2-288 0,2 2-64 16,-1-4-16-16,1 3 0 0,1-1-752 0,2-1-160 16,3 1-16-16,2-2-16 0,1-2-176 0,-2 6-48 15,2 0 0-15,2-1 0 0,2 2-208 0,2 1 128 16,-4 3-128-16,3 2 0 0,0 0 0 0,0 5 0 16,-1 4 0-16,6 4 0 0,-2 1-208 0,-5 1 64 15,0 4 16-15,-4 0 0 0,-4 2-32 0,-2 0 0 16,-2 0 0-16,-3 2 0 0,-3 0-32 0,-2-1 0 15,-4-2 0-15,0 0 0 0,-2-1 192 0,-1-3-128 16,1-3 128-16,-2-3-128 0,-2-2 128 0,2-2 0 16,0-3-144-16,4-1 144 0,1-1 0 0,-2-5 0 15,-2-4 192-15,-4-4-64 0,5-3 192 0,0-1 48 16,2-3 0-16,1-1 0 0,1-3-240 0,1 0-128 16,4 1 160-16,0-3-160 0,2-1 0 0,3 0 0 15,1 4 0-15,0 8 0 0,0 3 0 0,2-1 0 0,3 4 0 0,2 4 0 16,1 3 0-16,1 7 0 0,0 5 0 0,1 7 0 15,2 7 0-15,1 1 0 0,-1 2 0 0,9 16 0 16,-1-1 0-16,-5 2 0 0,1 0 0 0,-2 1 0 16,-1-7 0-16,-3 0 0 0,-1-2 0 0,2-5 0 15,-2-4 0-15,0-5 0 0,-3-5 0 0,2-5 0 16,-3-4 0-16,-9-7 0 0,14-3 128 0,-2-3-128 16,-1-6 336-16,-1-5-16 0,0-4-16 0,1-2 0 15,-2-3-304-15,0-3 128 0,0-4-128 0,-2 3 0 16,-2 4-1280-16,-1 3-352 0,-1 2-80 0,-2 4-16 15,-1 0-1600-15,0 4-336 0</inkml:trace>
  <inkml:trace contextRef="#ctx0" brushRef="#br0" timeOffset="38791.51">26692 1175 3679 0,'0'0'320'0,"0"0"-320"16,0 0 0-16,0 0 0 0,0 0 2192 0,7 15 368 16,-1 2 80-16,1 3 16 0,-2 6-1760 0,0-7-336 15,2 3-80-15,2 5-16 0,-1 5 1712 0,1 4 352 16,0 4 64-16,0 2 16 0,-1-1-560 0,1-4-128 16,0-3 0-16,0-2-16 0,-1-8-448 0,0-4-96 15,-1-4-16-15,-1-3 0 0,1-7-400 0,-7-6-96 16,10-5-16-16,0-3 0 0,0-9 208 0,0-2 48 0,-1-5 0 0,2-2 0 15,0-4-768-15,1 0-160 0,-3 1-32 0,8-10 0 32,0 3-544-32,0 4-112 0,0 6-32 0,-4 6 0 15,-3 1-832-15,-2 6-160 0,-1 4-48 0,-7 9 0 16,0 0 432-16,0 0 80 0,0 0 0 0,2 16 16 0,0 1 112 0,-4 4 0 16,0 1 16-16,0 3 0 0,4-1-368 0,-1 1-80 0,2-1-16 15,2-4 0-15,3-1 704 0,1-2 128 0,1 0 16 0,-1-10 16 0,3 1 1584 16,2-1 320-16,5-2 64 0,0-2 16 0,3-5-48 0,2-3-16 15,-1-3 0-15,1-4 0 0,1-5-320 0,-2-3-64 16,0-6-16-16,-3-1 0 0,-2 0-272 0,-3 1-48 16,-5 1-16-16,-2 2 0 0,-4 1-400 0,-4 2-96 15,-3 2-16-15,-1 5 0 0,-4 2 0 0,-1 7-128 16,-2 4 192-16,-2 4-64 0,-3 7-128 0,2 7 0 16,2 7 0-16,3 7 0 0,4 8 240 0,5 3 16 15,2 5 0-15,7 0 0 0,4-1-32 0,3-1 0 16,2-1 0-16,3-4 0 0,2-9 64 0,2-3 16 15,0-6 0-15,0-4 0 0,0-6-176 0,1-8-128 16,1-6 144-16,11-10-144 16,-6-12-2400-16,-3-15-576 0,-2-14-112 0</inkml:trace>
  <inkml:trace contextRef="#ctx0" brushRef="#br0" timeOffset="39448.14">28885 1423 11055 0,'0'0'976'0,"-4"13"-784"16,-1-3-192-16,1 1 0 0,-1-2 1600 0,5-9 256 16,-4 9 64-16,4-9 16 0,0 0 16 0,0 0 0 15,-8 4 0-15,8-4 0 0,-8 0-288 0,2-5-64 16,-2-2-16-16,0-2 0 0,0-3-704 0,2-2-144 0,-1-2-32 0,1 2 0 15,-2-3-320-15,3-1-64 16,1-2 0-16,1-1-16 0,1-1 208 0,-1-2 32 0,3-3 16 0,3-1 0 16,1-1-208-16,2 2-32 0,5 2-16 0,3 3 0 15,4 2-128-15,-2 8-32 0,3 5 0 0,3 1 0 16,1 6-144-16,0 6 128 0,1 1-128 0,-2 8 128 16,-1 6-128-16,-3 5 0 0,0 4 0 0,-4 1 0 15,-3 3 0-15,-5-1 0 0,-3 0-192 0,-4 4 192 16,-5 2-176-16,-1-1 176 0,-2-2-128 0,-5-2 128 0,-2-2-128 15,-1-5 128-15,-4-5-128 0,-9 4 128 0,2-9 0 0,4-6-160 16,0-8 160-16,3-4 0 0,2-4 0 0,0-7 0 16,4-6 0-16,3-7 0 15,3-5-896-15,4-1-80 0,3-6-16 0,5-2-14576 16</inkml:trace>
  <inkml:trace contextRef="#ctx0" brushRef="#br0" timeOffset="39751.75">29267 595 28559 0,'0'14'2544'0,"0"9"-2032"16,-1 7-512-16,-2 5 0 0,1 1 144 0,0 9-144 15,1 7 128-15,-2 6-128 0,1 6 0 0,-1 3 128 16,1 2-128-16,-1-7 0 0,2-4 0 0,1-6 0 16,-2-5 0-16,5-3 0 0,1-6 0 0,1-4 192 15,2-1 0-15,-1-9 0 0,1-2 608 0,0-2 128 16,3-4 32-16,-1-3 0 0,1-3-640 0,3-2-112 0,2-3-16 0,0-2-16 15,-2-5-432-15,0 0-96 0,-1-3-16 0,-2-2 0 16,-2-1 80-16,-1-1 16 0,-1 0 0 0,0-1 0 16,-1 1 960-16,0-2 192 0,1 1 32 0,2 3 16 15,-1 2 160-15,1 1 16 0,-1-3 16 0,4 4 0 16,-1-1-352-16,2 1-64 0,0 0 0 0,0 3-16 16,-1-2-128-16,2 1-32 0,0-5 0 0,0 1 0 15,-1-1-336-15,0-4-192 0,-2 0 192 0,2-8-192 16,-3-2-1152-16,-2-3-320 0,-3-6-80 15</inkml:trace>
  <inkml:trace contextRef="#ctx0" brushRef="#br0" timeOffset="41492.83">30746 582 4607 0,'0'0'192'0,"2"-9"64"0,-1 0-256 0,-1 9 0 16,0 0 0-16,0 0 0 0,0 0 5968 0,0 21 1152 15,3 5 240-15,-2 9 32 0,-1 9-5200 0,3 8-1040 16,0 7-192-16,1 11-64 0,-1 11-144 0,0 1-48 16,-2 1 0-16,-1-10 0 0,-4-10-64 0,2-5-32 15,-1-6 0-15,2-6 0 0,-3-3-432 0,3-6-176 0,-1-1 128 16,1-10-128-16,0-8 144 0,1-5-144 16,0-3 160-16,0-10-160 0,0 0 0 0,0 0-192 0,4-11 16 0,0-8 0 31,-2-8-2016-31,3-9-416 0,5-6-80 0</inkml:trace>
  <inkml:trace contextRef="#ctx0" brushRef="#br0" timeOffset="41770.03">30929 565 21999 0,'33'-18'960'0,"-16"11"224"0,4 0-944 0,4 0-240 0,-1 3 0 0,4 3 0 16,0 3 1264-16,4 5 208 0,0 1 32 0,-2 5 16 16,-2 1-640-16,-4 6-128 0,0 2-32 0,-5 3 0 15,-3-1-576-15,-5 2-144 0,-8 2 0 0,-3-3 0 16,-3 2 0-16,-5 2 0 0,-5 2-192 0,-7 0 192 15,-2 2-144-15,-4-1 144 0,-2 0 0 0,-17 9 0 16,-2-4 320-16,1-10 192 0,2-3 16 0,2-6 16 0,4-1-48 0,3-3-16 16,5-1 0-16,5-2 0 0,5-1-192 0,4 2-32 15,6-6-16-15,4 5 0 0,4 2 272 0,7 1 48 16,7 3 16-16,5 1 0 0,6 1 672 0,7-1 144 16,8 0 16-16,-7-2 16 0,8 3-544 0,59 26 624 15,-46-20-768-15,-1-2-400 0,-3 2-80 16,-2 0 0-16,11 5-16 15,-14-4-1392-15,-10-3-256 0,-7-2-64 0,-14-5-10944 16,-3-2-2176-16</inkml:trace>
  <inkml:trace contextRef="#ctx0" brushRef="#br0" timeOffset="42613.13">24218 3729 23951 0,'0'0'2128'0,"0"0"-1696"0,1-6-432 0,3-11 0 16,0-5 544-16,2-4 32 0,2-3 0 0,1-4 0 15,2-5-576-15,-1-2 0 0,1-3 0 0,-1-1 0 16,1-1 0-16,-4 0 0 0,0-1 0 0,-2 3 0 0,-2 4 1024 0,-1 2 112 16,-2 4 16-16,3 3 0 0,0 3 432 0,0 4 80 15,3 2 32-15,0 6 0 0,2-1-592 0,2 4-112 16,4 6-32-16,1 0 0 0,3 2-592 0,7 4-128 16,3 2-32-16,3 4 0 15,4 3-688-15,-1 7-144 0,0 5-16 0,-3 5-16 16,-1 4-16-16,-5 7 0 0,-4 0 0 0,-4 8 0 0,-7 3 432 0,-3 0 96 15,-5-1 16-15,-4 0 0 0,-4-1 272 0,-1-3 64 16,-3-3 16-16,3-11 0 0,-5 1 224 0,-2-2 64 16,-3-2 0-16,-2-2 0 0,-3-5-224 0,0-3-32 15,1-5-16-15,-1-6 0 0,0-5-240 0,0-3-192 16,1-7 48-16,-5-10 0 0,4-6 144 0,6-4-192 16,6 0 192-16,6-4-192 15,2 2-1216-15,8-4-240 0,5 1-48 0,10-4-13440 0</inkml:trace>
  <inkml:trace contextRef="#ctx0" brushRef="#br0" timeOffset="42974.58">25077 3428 15663 0,'0'0'1392'0,"0"0"-1120"0,0 0-272 0,-5 10 0 15,-2-3 3840-15,7-7 704 0,-10 4 128 0,10-4 48 16,-11 3-2704-16,2-3-544 0,0-3-96 0,3-2-32 15,-1-3-640-15,-1-1-128 0,3 0-16 0,1-4-16 16,3-8-304-16,1-1-64 0,2-2-16 0,2-5 0 16,3-2 64-16,3 0 16 0,3 1 0 0,4-1 0 15,4-1 32-15,7 1 16 0,4 1 0 0,3 4 0 16,1 4-144-16,-1 7-16 0,-1 6-128 0,-3 8 192 0,-4 8-336 0,-1 7-80 16,0 9-16-16,-2 10 0 0,-3 9-80 0,-6 6-32 15,-2 5 0-15,-3 2 0 0,-8-1 176 0,-3-1 48 16,-6-1 0-16,2-15 0 0,-4 3 128 0,-1 0-128 15,-3-2 128-15,-3-3-128 0,0-3 128 0,-2-6 144 16,-2-4-16-16,0-5-128 0,-4-5 336 0,-1-10-32 16,-1-3-16-16,0-7 0 0,0-6-96 0,-9-14-32 15,5-3 0-15,5-5 0 0,7-3 0 0,5-1 0 16,6 3 0-16,6-5 0 16,2 0-1120-16,6-3-208 0,3-5-48 0,5 3-10528 15,2 1-2096-15</inkml:trace>
  <inkml:trace contextRef="#ctx0" brushRef="#br0" timeOffset="43403.03">25552 3461 20271 0,'0'0'1792'0,"0"0"-1424"0,0 0-368 0,0 0 0 16,0 0 3440-16,0 0 608 0,-3 10 128 0,3-10 32 15,0 0-2512-15,0 0-496 0,0 0-112 0,0 0 0 16,0 0-320-16,0 0-64 0,0 0-16 0,-4-10 0 15,3-2-304-15,2-1-64 0,2-1-16 0,2-3 0 16,3-4-176-16,2 1-128 0,3 1 192 0,-1 6-192 16,2 0 176-16,3 1-176 0,3 0 160 0,1 3-160 15,-2 5 0-15,1 1 0 0,-2 6 0 0,-1 6 0 16,-3 7-128-16,1 3-128 0,-2 4-32 0,0 3 0 0,-2 0 112 0,0 2 32 16,-3 4 0-16,2 5 0 0,-1-7 144 0,-4-11 0 15,-1-2 0-15,0-2 0 0,-1 0 0 16,2-6 0-16,-1-1 0 0,-4-8 0 0,0 0 0 0,10 3 0 15,-10-3 0-15,15-3 128 0,-2-4 0 0,1-2 0 16,0-3 0-16,2-1 0 0,1-5 0 0,3 1 0 16,2-1 0-16,0 1 0 0,-1 1-128 0,1-1 0 15,-2 4 0-15,-5 3 0 0,-3 2 0 0,-2 1 0 16,-3 2-128-16,-7 5 128 0,0 0 0 0,0 0-128 16,0 0 128-16,0 0 0 0,-12-1 0 0,-2 3-160 0,-4 2 160 15,-1 2 0-15,0 0 0 0,-1 5 0 16,-1 3 0-16,2 5 0 0,0 6-144 0,9-1 144 15,1 2 0-15,0 2-144 16,0 2-2608-16,1-4-528 0</inkml:trace>
  <inkml:trace contextRef="#ctx0" brushRef="#br0" timeOffset="44005.95">27451 3777 13823 0,'1'15'608'0,"-1"-15"128"0,-2 10-592 0,2-10-144 16,-7 8 0-16,7-8 0 0,0 0 3968 0,0 0 768 15,0 0 160-15,0 0 32 0,0 0-2592 0,0 0-512 16,-1-8-96-16,1-7-32 0,0-5-912 0,3-5-176 15,0-5-32-15,1-6-16 0,-2-7-112 0,0-2 0 0,1-2-16 0,1-1 0 16,0-4-128-16,1-5-32 0,0-6 0 0,0-3 0 16,1-3-272-16,0 3 128 0,2 4-128 0,1 4 0 15,1 6 128-15,1 3-128 16,-1 1 0-16,2 3 0 0,1 3 0 0,1 6 0 0,1 3 128 0,-1 7-128 16,0 4 0-16,1 4 0 0,-1 5 128 0,-1 4-128 15,-1 5 0-15,1 4 0 0,-1 5-128 0,1 4 128 16,0 7-224-16,1 6 48 0,-1 7 16 0,-1 7 0 15,-3 7 0-15,-1 3 0 0,0 2 0 0,-3 4 0 16,-1 9 160-16,0 10 0 0,-2 11-144 0,0 1 144 16,-4 3 0-16,2-2 0 0,2-5-144 0,-1-24 144 15,0 3 0-15,1-1 0 0,-1-2 0 0,1-4 0 16,0-6 0-16,-1-6 0 0,0-5 0 0,2-6 0 16,0-6 0-16,0-7 0 0,1-3 0 0,2-4 144 0,-6-8-272 15,6-3-64-15,1-6-16 0,3-13 0 16,-1-9-1728-16,2-6-352 0,-1-6-64 0,0 8-8208 15,2-5-1632-15</inkml:trace>
  <inkml:trace contextRef="#ctx0" brushRef="#br0" timeOffset="44137.13">28091 3276 15663 0,'0'0'1392'0,"-6"0"-1120"15,-3 0-272-15,-3 1 0 0,-4 0 4144 0,-5 3 768 16,-5-1 144-16,-4 1 48 0,-4 2-2672 0,-18-1-544 16,0 1-96-16,0-1-32 0,-2 3-896 0,2-6-176 15,0 2-48-15,-1-3 0 0,2 5-480 0,4-3-160 16,3 3 0-16,2 0 0 15,1 1-2656-15,8 2-640 0</inkml:trace>
  <inkml:trace contextRef="#ctx0" brushRef="#br0" timeOffset="44865.35">28551 2772 16575 0,'0'0'736'0,"7"12"160"0,-4 4-720 0,-2 3-176 15,-1 6 0-15,0 6 0 0,-3 6 2816 0,2 6 544 16,0 4 96-16,-1 5 32 0,0 3-1792 0,-3-1-352 16,-3 0-80-16,0-5-16 0,0-4-912 0,0-9-176 15,0-7-32-15,2-6-128 0,1-4 256 0,1-5-48 16,4-14-16-16,0 0 0 0,0 0 768 0,0 0 128 15,0 0 48-15,0 0 0 0,0 0 16 0,6-14 16 0,3-6 0 0,1-9 0 16,-1-5-752-16,4-6-160 16,2-6-16-16,2-6-16 0,2-2-224 0,4-5 0 0,4 3 0 0,3 6 0 15,0 9-272-15,-1 5-112 0,-2 6 0 0,-2 7-16 32,-3 6-48-32,-2 8 0 0,-2 6 0 0,-4 6 0 0,0 3 448 0,-3 3 0 0,1 3 0 15,-3 4 0-15,-1 2-128 0,-2 6 128 0,-3 4-128 0,-4 7 128 16,-2 2 0-16,-3 15-128 0,-3-6 128 15,-2-6 0-15,-2-5 0 0,-3-2 0 0,-2-3 0 0,-1-5-128 16,-1-4 128-16,0-4 0 0,2-4-144 0,1 0 144 16,2-7 0-16,0-1 0 0,1-1 128 0,4-4-128 15,3-1 464-15,7 1 16 0,-4-5 0 0,4 5 0 16,3-9-80-16,3-3-16 0,6 1 0 0,4 1 0 16,2 0-256-16,5 3-128 0,6 1 0 0,5 3 128 15,2 4-704-15,4 4-160 16,1 5-32-16,-3 3 0 0,-4 4-304 0,-4 2-64 0,-7-2-16 0,-10-3 0 0,-3 3 1152 0,-4 4 0 15,-3 3 128-15,-3 4 0 0,-7 5 416 0,-2 5 80 16,-3 5 16-16,-5 0 0 0,-4 0-16 0,-16 14 0 16,-4-7 0-16,-2-11 0 0,-1-5-304 0,0-8-64 15,-1-7-16-15,1-3 0 0,2-4-96 0,4-6-16 16,2-4 0-16,-1-4 0 0,0-2-128 0,3-3-272 16,4-5 64-16,5-1 16 15,4 0-544-15,5-4-96 0,6-1-32 0,7-3-17184 0</inkml:trace>
  <inkml:trace contextRef="#ctx0" brushRef="#br0" timeOffset="45301.63">30102 3216 6447 0,'15'-6'272'0,"-6"5"80"15,3-4-352-15,1 4 0 0,1-2 0 0,1 2 0 0,-2-1 2544 0,-1 1 432 16,-1-2 96-16,0 1 0 0,-3-2-672 0,-8 4-144 15,0 0-16-15,0 0-16 0,3-8-480 0,-3-1-80 16,-2 1-32-16,-5-1 0 0,-1-1-704 0,-5 0-144 16,-4 1-16-16,-5 0-16 0,-2 3-560 0,-4 2-192 15,-2 2 144-15,-14 6-144 0,2 5 0 0,3 8 0 16,3 6 0-16,4 4 0 0,5 6 192 0,5 6-32 16,5 1-16-16,6-1 0 0,5 2 400 0,4-5 80 15,8 1 16-15,3-1 0 0,4 1 32 0,0-11 16 16,5 5 0-16,4 0 0 0,3-1 80 0,2-4 32 15,3-4 0-15,3-5 0 0,1-5-416 0,2-5-96 16,2-7-16-16,14-12 0 16,-3-6-1024-16,-2-7-208 0,-2-4-32 0,-11 6-16 0</inkml:trace>
  <inkml:trace contextRef="#ctx0" brushRef="#br0" timeOffset="45952.34">30122 3179 4607 0,'0'0'400'0,"0"0"-400"0,8 7 0 0,-4 2 0 0,-4 5 4480 0,-1 3 800 15,-4 6 160-15,-3 6 48 0,-4 4-3856 0,-4 1-768 16,-2 0-160-16,-5 5-16 0,-6-2-368 0,6-7-64 16,-5 3 0-16,-2 1-16 0,-1 0-240 0,0-2-208 15,-2 0 32-15,4-2 16 16,1-4-432-16,0 1-96 0,5-1-16 0</inkml:trace>
  <inkml:trace contextRef="#ctx0" brushRef="#br0" timeOffset="46614.34">31129 3706 20559 0,'-11'23'896'0,"6"-11"208"0,-3 0-880 0,-1 1-224 16,0-2 0-16,-3 4 0 0,5-5 1456 0,7-10 240 16,0 0 48-16,0 0 16 0,-10 3 224 0,10-3 32 15,0 0 16-15,-1-9 0 0,0-4-608 0,2-4-112 16,2-7-32-16,1-6 0 0,1-2-720 0,1-7-160 15,1-2-16-15,2-2-16 0,0-4-240 0,2-4-128 16,0-3 128-16,5-8-128 0,1-2 0 0,1 1 0 16,0-3 0-16,1 6-128 0,-2 7-144 0,-2 3-32 0,1 3 0 15,-4 4 0-15,-1 2 304 0,0 6 0 16,-2 5-128-16,0 5 128 0,-1 4-144 0,0 5 144 16,1 5-208-16,5 3 80 15,-1 8-272-15,0 6-48 0,-1 7-16 0,-4 3 0 0,0 3 48 0,-1 6 16 0,0 4 0 0,0 10 0 31,-5-1-48-31,-1 5 0 0,-1 6 0 0,-1-8 0 0,-3 6 272 0,-1 8 176 0,-2 1-208 16,1 1 80-16,-1-4 128 0,1 2 0 0,-1-1 0 0,1-1-128 16,1 0 320-16,-2-4 80 0,2-6 16 0,1-5 0 15,1-6 16-15,1-7 0 0,0-6 0 0,1-3 0 16,0-5-80-16,1-11-16 0,0 0 0 0,0 0 0 16,6-10-208-16,2-7 0 0,0-7 128 0,4-17-128 15,5 0-2192 1,1-2-496-16,2 0-80 0</inkml:trace>
  <inkml:trace contextRef="#ctx0" brushRef="#br0" timeOffset="46734.05">31600 3120 24127 0,'0'0'1072'0,"0"0"208"16,-8 3-1024-16,-5-3-256 0,-4 7 0 0,-3-1 0 0,-2 2 1616 0,-4 4 272 15,-4-1 48-15,-1 4 16 0,-3 0-1008 0,-1 1-208 16,-2 1-32-16,-2-1-16 0,-2-1-464 0,-16 6-96 16,5-7 0-16,5-1-128 15,4-1-1408-15,8-1-400 0,7-2-80 0</inkml:trace>
  <inkml:trace contextRef="#ctx0" brushRef="#br0" timeOffset="47038.92">32263 3209 22623 0,'8'-30'1008'0,"-5"17"208"0,-1-7-976 0,-1-2-240 16,-1-2 0-16,-3-4 0 0,0 2 960 0,-5 3 128 16,-4 3 48-16,-6 4 0 0,-5 6-496 0,-7 3-80 15,-6 7-32-15,-3 8 0 0,-4 8-336 0,-4 7-192 16,2 7 192-16,0 9-192 0,2 5 144 0,4 2-144 0,4 7 0 0,5-3 144 16,8-1 96-16,5-1 16 0,5-1 0 0,7-2 0 15,5 1 1120-15,7-2 224 0,6 1 64 0,5-2 0 16,5 0 32-16,6-1 16 0,6-5 0 0,7-3 0 15,5-6-992-15,4-8-192 0,5-5-32 0,22-3-16 16,-10-11-976-16,-3-10-192 0,-2-10-32 0</inkml:trace>
  <inkml:trace contextRef="#ctx0" brushRef="#br0" timeOffset="81114.12">18508 6145 14735 0,'15'-22'640'0,"-7"14"160"0,-1 0-640 0,-2 2-160 15,-1 0 0-15,-4 6 0 0,0 0 384 0,0 0 64 16,0 0 0-16,4 8 0 0,-3 8-208 0,2 7-48 16,-1 11 0-16,1 16 0 0,-1 12 544 0,1 17 96 15,0 15 32-15,-2 18 0 0,0 25 96 0,-1 15 0 16,-1 15 16-16,-2 19 0 0,-2 18-496 0,0 17-96 16,-4 13-32-16,0 17 0 0,-2 13-160 0,-1 4-48 15,-1 5 0-15,-1-2 0 0,-2-1-16 0,2-6-128 16,-2-8 192-16,3-6-64 0,0-5-128 0,2-6 0 15,-1-11 0-15,1-1 0 0,2 0 368 0,0 4-16 16,0 2 0-16,0 12 0 0,0 13-96 0,-2 8 0 16,-2 11-16-16,-4 106 0 0,3-34-240 0,2-18 0 15,2-9 128-15,1-10-128 0,1-7 448 0,0-6 64 16,0-13 0-16,4-81 0 0,-2 17 304 0,1-2 64 16,-3-2 16-16,3-11 0 0,-2-14-400 0,2-7-80 0,0-11-16 15,2-16 0-15,2-19-400 0,3-11-144 0,1-11 0 16</inkml:trace>
  <inkml:trace contextRef="#ctx0" brushRef="#br0" timeOffset="82297.14">31914 5878 17151 0,'38'-8'768'0,"-12"5"144"0,2 1-720 0,-2 0-192 16,-4 1 0-16,1 1 0 0,-1-1-288 0,-3-2-96 15,-3-1 0-15,-2 0-16 0,-2 2 1088 0,-1 0 208 16,-11 2 64-16,0 0 0 0,0 0 352 0,0 0 80 15,0 0 16-15,-10 3 0 0,-7 1-912 0,-5 1-176 16,-4 2-48-16,-9-1 0 0,-7-1-272 0,-6 2 0 16,-7-1 128-16,-3 1-128 0,-6-2 0 0,-8 0 160 15,-7-1-160-15,-6-2 128 0,-4 3-128 0,0-3 0 16,1-2 0-16,-10-1 0 0,-9 0 0 0,0-2 0 0,0 1 0 16,-6 0 0-16,-10-3 0 0,-2 3 0 15,-1 0 0-15,-11 2-176 0,-7-1 176 0,-2 2 224 0,0 2-48 0,-7 1-16 16,-12 0 48-16,-2 2 16 0,-2 1 0 0,-3 0 0 15,-4 3-224-15,-5-1 176 0,-7-4-176 0,0-1 160 16,0 2 0-16,-1 1 0 0,0 1 0 0,-6-3 0 16,-7-1-160-16,-2-2-192 0,-3-2 32 0,0-2 16 15,-2-5 144-15,-1 2 0 0,0 0 160 0,-2 0-160 16,-3 1 336-16,0-3-16 0,-2-2-16 0,-2 1 0 16,-2 3 160-16,3 1 48 0,1 0 0 0,2 2 0 15,3 0 64-15,-1 4 0 0,-1 0 16 0,-2 2 0 16,-6 0-32-16,2 3-16 0,0 0 0 0,6 4 0 15,5 3-160-15,5 2-48 0,-1 1 0 0,2 0 0 16,-3 2-176-16,1-3-32 0,-2-2-128 0,6-3 192 16,7-5-192-16,-2-2 144 0,-2-3-144 0</inkml:trace>
  <inkml:trace contextRef="#ctx0" brushRef="#br0" timeOffset="83451.47">19110 6557 29375 0,'0'0'1296'0,"0"0"272"0,0 0-1248 0,0 0-320 16,0 0 0-16,-1 12 0 0,-2 2 1056 0,3-4 160 15,-1 2 16-15,-1 4 16 0,1 5-80 0,-2 2-16 16,1 5 0-16,-1 4 0 0,-1 3-768 0,0 3-144 15,2 0-48-15,-1 1 0 0,2 0 64 0,0-1 0 0,1-1 0 0,0-2 0 16,0-3-80-16,1 2-16 0,0-6 0 0,2 0 0 16,-3 2-160-16,2-4 160 0,2-2-160 0,0-3 160 31,-1-6-1152-31,-1-2-224 0,1-2-64 0,-3-11-15424 0</inkml:trace>
  <inkml:trace contextRef="#ctx0" brushRef="#br0" timeOffset="83847.78">18990 6535 24879 0,'14'-11'2208'0,"7"-2"-1760"16,4-1-448-16,4 2 0 0,2 2 1616 0,3 2 240 15,1 2 64-15,3 6 0 0,1 0-1360 0,1 6-272 16,-2-2-48-16,-1 6-16 0,-5 3-224 0,-4 3 0 15,-5 0 0-15,-3 2 0 0,-6 0 160 0,-4 3 96 16,-3-1 0-16,-4 3 16 0,-3 1 368 0,-4 0 64 16,-3 1 0-16,-2 1 16 0,-3-2-272 0,-2-5-64 15,-3 1-16-15,-1-5 0 0,1 1-224 0,-3-3-144 16,1-4 192-16,-4-2-192 0,1-3 0 0,0-2-176 16,0-2 0-16,1 0 0 0,0-1-16 0,2 0 0 15,0 1 0-15,5-3 0 0,1 0 192 0,4 2 0 16,9 1 0-16,0 0 0 0,0 0 0 0,0 0 0 15,1 11 0-15,6 3 128 0,5 0 96 0,3 3 32 0,5 3 0 16,2 3 0-16,3 1-64 0,-1 0-16 0,1 4 0 0,1 0 0 16,2 2 80-16,-1 3 32 0,0-2 0 0,1 1 0 15,-1-2 480-15,-1-2 112 0,-1 1 16 0,-2-4 0 16,-3-6-128-16,-3-2 0 0,-3-4-16 0,-2-7 0 16,-12-6-2176-1,12-4-432-15</inkml:trace>
  <inkml:trace contextRef="#ctx0" brushRef="#br0" timeOffset="84549.02">20228 6404 3679 0,'0'0'160'0,"0"-6"32"0,0-2-192 0,-2 2 0 15,-2-1 0-15,-3 2 0 0,0 0 4288 0,-1 1 800 16,-1 2 160-16,-2 2 48 0,-2 3-2608 0,-2 4-528 16,-4 3-112-16,-2 3 0 0,-3 5-992 0,-1 4-192 15,-1 5-32-15,1 0-16 0,0 5-432 0,2 2-96 16,-2 3-16-16,3 5 0 0,0-2-272 0,2 8 0 16,1 4 0-16,3 3 0 0,3 0 0 0,3 0 0 15,4-2 0-15,5-2 0 0,4 0 0 0,3 0 0 16,2-2 0-16,5 2 0 0,3-1 224 0,2-1 144 15,3-1 16-15,1-1 16 0,0-4 224 0,3-6 32 16,5-8 16-16,-2-2 0 0,-1-4-480 0,0-8-192 0,0-6 176 16,-1-5-16992-16</inkml:trace>
  <inkml:trace contextRef="#ctx0" brushRef="#br0" timeOffset="85331.98">20386 7274 5519 0,'0'0'240'0,"3"13"64"15,1-1-304-15,-2 1 0 0,0 1 0 0,-1 1 0 0,0-1 4640 0,1-1 864 16,-2-13 192-16,0 0 16 0,1 13-2064 0,-1-13-400 16,0 0-96-16,0 0-16 15,0 0-1312-15,0 0-272 0,0 0-48 0,0 0-16 0,-3-9-1024 0,1-4-208 16,-1-3-32-16,2-3-16 0,-2-5-208 0,1-2 0 16,-1-3 0-16,0 1 0 0,-1-1 0 0,0-1-240 15,1-1 48-15,0-4 16 0,0-1 176 0,3 0-192 16,2-1 192-16,2-1-192 0,1-3 192 0,4 2 0 15,1 0 0-15,2 3-128 16,0 4-336-16,2-1-64 0,3-2-16 0,0 8 0 16,-1 3-288-16,1 2-48 0,1 2-16 0,-1 3 0 15,-4 3 320-15,-1 5 64 0,-5 2 16 0,-7 7 0 0,7-3 320 0,-7 3 176 16,9 1-192-16,-9-1 192 0,7 14-144 0,-1 3 144 16,-1 3 0-16,-1 4-144 0,0 5 144 0,-1 6-128 15,-2 7 128-15,-1 4-128 0,-1 5 128 0,-1 3 0 16,-1 4 0-16,-1-5 0 0,1 1 128 0,0-2 48 15,0-5 16-15,0-3 0 0,0-4 128 0,1-3 16 16,-1-6 16-16,0-3 0 0,1-6-160 0,1-5-48 16,1-6 0-16,0-1 0 0,0-10-144 0,0 0-144 15,0 0 144-15,0 0-208 16,3-19-1344-16,1 0-272 0,4-2-48 0,1-3-7904 0,2 0-1568 0</inkml:trace>
  <inkml:trace contextRef="#ctx0" brushRef="#br0" timeOffset="85464.94">20719 7032 28959 0,'0'0'1280'0,"0"0"272"0,0 0-1232 0,0 0-320 0,-11 2 0 0,0 1 0 0,-3-1 2544 0,0 4 448 16,-4-1 80-16,-2-1 32 16,-2-4-1088-16,-3 0-224 0,-1 1-32 0,-1 0-16 0,-3 1-992 0,-1-2-208 15,-2-4-32-15,-1 0-16 16,0 2-2144-16,-1 1-416 0,-3-3-96 0,-3 2-16 0</inkml:trace>
  <inkml:trace contextRef="#ctx0" brushRef="#br0" timeOffset="86108.7">21102 6700 11967 0,'0'0'528'0,"0"0"112"0,0 0-512 0,0 12-128 16,0-12 0-16,1 14 0 0,1 0 4144 0,0 1 784 15,1 5 176-15,-1 2 16 0,2 4-2736 0,0 5-544 16,-1 3-112-16,-1 1-32 0,1 2-864 0,-2-2-192 16,-1 2-16-16,0-5-16 0,0 1 16 0,0-6 0 15,0-1 0-15,-1 0 0 0,0-2-432 0,-2-5-64 16,2-3-128-16,0-2 176 0,-2-3-176 0,3-11-144 0,-1 6 144 0,1-6-208 31,0 0-3280-31,0 0-656 0,6-17-128 0,-1-1-16 0</inkml:trace>
  <inkml:trace contextRef="#ctx0" brushRef="#br0" timeOffset="86521.4">21137 6703 26607 0,'0'0'1168'0,"8"-13"256"0,0-3-1136 0,1 6-288 16,-9 10 0-16,16-8 0 0,-2 2 1248 0,2 2 192 16,2 4 32-16,0 0 16 0,-1 0-688 0,0 4-144 15,-3-2-16-15,1 5-16 0,-4 0-272 0,1 4-48 16,-1 1-16-16,-2-1 0 0,-3 2 32 0,-1 3 16 15,1-3 0-15,-4 5 0 0,0 3 352 0,-2 0 64 16,-3-1 16-16,0-1 0 0,-1 1-192 0,-1-2-16 16,-1-2-16-16,-1-1 0 0,-2 0-352 0,-1-2-64 15,-2-2 0-15,-1 0-128 0,-2-2 0 0,0-3 0 16,-2 0 0-16,1-2 0 0,1 0 128 0,2-2-128 16,1-2 0-16,1 1 0 0,2 1 0 0,9-2 128 15,0 0-128-15,0 0 0 0,0 0 128 0,0 0-128 16,0 0 0-16,0 0 0 0,13 2 0 0,4 1 0 15,3 0 0-15,5 0 0 0,2 3 0 0,3 0 0 16,1 1 0-16,-2 3 0 0,-2 3 0 0,-1 0 0 16,-2 2 0-16,-3 0-144 0,-4 0 144 0,-3 1 0 15,-2 0 0-15,-4 0 0 0,-3 1 432 0,-3 0 16 16,-2 2 0-16,-2 1 0 0,-3-2 160 0,-3 2 32 0,-3-2 16 0,0-1 0 16,-4-3-336-16,-3 2-64 0,-4-3 0 0,-3 1-16 15,-2-3-240-15,-2-5 176 0,-1-1-176 0,-3-1 160 16,0-1-160-16,-1-2 0 0,0-2 0 0,1-2 0 31,1-1-2432-31,2 0-352 0,0-2-80 0</inkml:trace>
  <inkml:trace contextRef="#ctx0" brushRef="#br0" timeOffset="87132.94">22084 6840 19343 0,'0'0'1728'16,"7"-4"-1392"-16,3-1-336 0,-10 5 0 0,7-5 1472 0,-7 5 208 15,0 0 48-15,0 0 16 16,6-8-1136-16,-6 8-224 0,0-8-64 0,-6 3 0 0,-4 1 224 0,-4 1 32 16,1 1 16-16,-4 0 0 0,-4 5-224 0,-3 1-48 15,-3 4-16-15,0-2 0 0,-1 3-176 0,0 2-128 16,-2 3 144-16,2 2-144 0,1-3 288 0,2 4-32 15,2 1-16-15,2 0 0 0,1 0-16 0,5 1 0 16,1-1 0-16,5 1 0 0,4 1-224 0,1 0 128 16,4 0-128-16,4-1 0 0,3-6 640 0,4 4 16 15,4-3 16-15,3 2 0 0,3 1 160 0,2-2 48 16,3-3 0-16,3 0 0 0,1-2-368 0,3-1-64 16,1-4 0-16,1-2-16 0,3-3-160 0,-1-1-16 15,0-1-16-15,-1 0 0 0,0-6-240 0,-4 2 176 16,-3 2-176-16,-3 0-11856 15,-4-2-2480-15</inkml:trace>
  <inkml:trace contextRef="#ctx0" brushRef="#br0" timeOffset="87835.32">22712 6754 6447 0,'0'0'576'0,"0"0"-576"0,0 0 0 0,0 0 0 16,3-9 2576-16,-3 9 416 0,0 0 80 0,0 0 0 15,0 0-1552-15,0 0-320 0,0 0-64 0,0 0-16 16,0 0 160-16,0 0 16 0,0 0 16 0,-8 6 0 0,1 3 320 16,2 4 64-16,-1 2 16 0,2 6 0 0,2 3-112 0,1 8-32 15,0 2 0-15,1 5 0 0,0 0-352 0,0-1-80 16,0-3-16-16,0 0 0 0,0 0-560 0,0 0-112 15,0-2-32-15,0-4 0 0,0-3-416 0,-2-1 128 16,1-6-128-16,1-5 0 0,0-14 0 0,0 11 0 16,0-11-144-16,0 0 144 15,0 0-1216-15,0 0-128 0,0-12-16 0,5-1-16 16,5-4-2336-16,1-2-448 0,5-19-112 0,-3 3-16 0</inkml:trace>
  <inkml:trace contextRef="#ctx0" brushRef="#br0" timeOffset="88060.57">22616 6699 24879 0,'3'-10'2208'0,"3"4"-1760"16,-6 6-448-16,10-1 0 0,1 1 2976 0,3 5 512 15,4 2 96-15,6 5 32 0,3 3-2544 0,6 6-512 16,3 1-112-16,3 4 0 0,3 2-256 0,0 2-64 16,-5 2 0-16,-1 4 0 0,-5-1-128 0,-2 3 128 0,-5-1-128 0,-3 0 128 15,-5-6 416-15,-6-4 80 0,-3-3 16 0,-6 1 0 16,-5 1 256-16,-5 1 64 0,-4 1 16 0,-5-4 0 15,-4 0-592-15,-6-1-128 0,-4-2-32 0,-6 1 0 16,-5-3-16-16,-1-4 0 0,-1-3 0 0,0-3 0 16,-1 0-624-1,0-5-128-15,-1-4-32 0,0-4-19968 0</inkml:trace>
  <inkml:trace contextRef="#ctx0" brushRef="#br0" timeOffset="88590.57">23518 6806 14735 0,'0'0'640'0,"0"0"160"0,0 0-640 0,4 13-160 0,-2-1 0 0,-2 2 0 16,-1 2 5056-16,-2 1 992 0,-1 4 192 0,1 3 32 0,-3 2-4800 0,1 3-960 15,0 4-192-15,1-1-32 0,0 1 16 0,1-2 0 16,1-2 0-16,-1-2 0 15,2 1 544-15,1 0 112 0,1-4 32 0,2 1 0 0,-1-5-336 0,4-1-64 16,-1-4-16-16,5-2 0 0,2-1-112 0,1 0-16 16,1-6-16-16,5-3 0 0,2-3-240 0,3-3-64 15,2-6 0-15,3 0 0 16,1-3-1600-16,3-1-320 0,2-2-64 0,-1 0 0 16,-2-2-2016-16,-4 4-400 0,-6 2-80 0</inkml:trace>
  <inkml:trace contextRef="#ctx0" brushRef="#br0" timeOffset="88751.11">23829 7154 36623 0,'-14'0'1616'0,"5"1"352"0,-4 1-1584 0,-1-1-384 16,-2-1 0-16,-1 0 0 0,-1 0 2448 0,-1 0 416 15,0-1 80-15,-2 1 0 0,-1-3-1248 0,0 2-256 16,-1 1-48-16,1-2-16 16,-1-1-1616-16,1-1-320 0,0 0-64 0,1 4-16 15,1 0-928-15,4-3-192 0,5 1-32 0,2 0-16 16,1 0-1504-16,8 2-288 0,0 0-64 0,0 0-6992 0,2-16-1392 0</inkml:trace>
  <inkml:trace contextRef="#ctx0" brushRef="#br0" timeOffset="88887.35">23719 6990 2751 0,'62'-16'128'0,"-19"4"16"0,1-1-144 0,-3 2 0 0,-7-2 0 0,-8 2 0 15,-8 2 8096-15,-5 0 1584 0,-5-1 320 0,-3 3 64 16,-1 0-6192-16,-8 1-1248 0,-5-2-240 0,-4-1-48 16,-5 0-1184-16,-7 1-256 0,-8 0-32 0,-2 3-16 15,-1 1-656-15,-1 0-192 0,3 3 0 0,0 2 128 16,0 3-1360-16,-2 0-272 0,-4-1-48 0,-2-3-12496 15,0 0-2496-15</inkml:trace>
  <inkml:trace contextRef="#ctx0" brushRef="#br0" timeOffset="89354.97">23256 7329 2751 0,'0'0'256'0,"0"0"-256"16,0 0 0-16,0 0 0 0,6 6 3552 0,1 2 672 16,-2 1 128-16,-2 2 16 0,-2 0-352 0,-1 5-80 15,-1 4-16-15,-2 4 0 0,-1 4-1584 0,0 4-320 16,0 2-64-16,0 1-16 0,-2-1-1232 0,-1 3-240 16,1-3-48-16,-2 0-12384 15,0 0-2496-15</inkml:trace>
  <inkml:trace contextRef="#ctx0" brushRef="#br0" timeOffset="89717.34">22309 7232 36287 0,'0'0'1600'0,"0"0"336"0,0 0-1552 0,0 0-384 16,0 0 0-16,0 0 0 0,0 0 480 0,5 11 16 16,-1 2 0-16,-1 10 0 0,-3 6 464 0,-3 6 80 15,-2 6 32-15,-3 2 0 0,-1 5-816 0,-1-3-256 16,-1 0 128-16,0-5-128 16,-5-3-1120-16,0 0-288 0,-1-3-48 0</inkml:trace>
  <inkml:trace contextRef="#ctx0" brushRef="#br0" timeOffset="90163.08">21518 7460 20271 0,'0'0'896'0,"0"0"192"0,0 11-880 0,-1 3-208 16,-1 6 0-16,0 1 0 0,-2 3 4944 0,-4 2 944 15,-1 2 192-15,0 2 48 0,-2 4-4752 0,-1 5-944 16,-2 4-192-16,1 0-12896 16,-1 3-2576-16</inkml:trace>
  <inkml:trace contextRef="#ctx0" brushRef="#br0" timeOffset="90448.27">20776 7527 29599 0,'0'0'1312'0,"4"12"272"0,-1-2-1264 0,-5 2-320 16,-2 2 0-16,-2 4 0 0,-3 5 576 0,-3 3 64 16,-2 2 16-16,-3 5 0 0,-2 9 0 0,1 2 0 15,1 3 0-15,2-4-15520 16</inkml:trace>
  <inkml:trace contextRef="#ctx0" brushRef="#br0" timeOffset="91002.98">24260 6399 27183 0,'15'11'1200'0,"0"0"256"0,4 8-1168 0,2 8-288 16,1 4 0-16,2 8 0 0,0 7 160 0,2 10-32 15,-1 12 0-15,-4 10 0 0,-4 7 400 0,-5 5 80 16,-7 5 16-16,-6 8 0 0,-10 4 736 0,-8 0 160 16,-9-3 16-16,2-30 16 0,-5 10-432 0,-4 2-96 15,-3 0 0-15,-4-1-16 0,-2-7-672 0,-6-9-128 16,-3-8-16-16,-20 10-17760 0</inkml:trace>
  <inkml:trace contextRef="#ctx0" brushRef="#br0" timeOffset="91864.08">25406 6497 23039 0,'0'0'2048'0,"0"0"-1648"15,0 0-400-15,0 0 0 0,0 0 3072 0,5 13 512 16,0-4 128-16,0 6 0 0,-1-1-2048 0,-1 3-432 16,-3 1-80-16,-2 3 0 0,0 4-768 0,-2 2-128 15,0 3-48-15,-1 4 0 0,0 0-208 0,-2 1 0 16,-1 2 0-16,0-2 0 0,2-1 0 0,1-4 0 0,1-6 0 0,1 1 0 16,1-1 0-16,0-4 0 0,2-1 0 0,2-6 0 31,-2-13-1168-31,5 10-240 0,-5-10-32 0</inkml:trace>
  <inkml:trace contextRef="#ctx0" brushRef="#br0" timeOffset="92089.53">25926 6480 30927 0,'9'-6'1360'0,"-9"6"304"0,8-6-1344 0,-2 2-320 16,-1 1 0-16,-5 3 0 0,0 0 1504 0,0 0 224 15,0 0 64-15,0 0 0 0,-11-6-960 0,-2 5-192 16,-4 0-48-16,-3 1 0 0,-2 0-400 0,-4 2-64 16,-4 4-128-16,-1-3 176 0,-2 4-176 0,0-1 192 15,0 1-192-15,0 1 192 0,-1 1-192 0,3 0 0 16,1-4-192-16,4-1 192 16,1 3-2704-16,5-3-432 0,5 0-64 0</inkml:trace>
  <inkml:trace contextRef="#ctx0" brushRef="#br0" timeOffset="92286.5">25721 6669 20271 0,'17'7'896'0,"-5"-2"192"0,-1 0-880 0,0 2-208 16,-2-4 0-16,-2 7 0 0,-7-10 3856 0,0 0 736 0,0 0 144 16,0 0 16-16,0 0-2880 0,-11 6-576 0,-3-5-112 0,-4 2-32 15,-3-2-448-15,-3-1-112 0,-3 0-16 0,-4-1 0 16,-5 0-224-16,0 1-48 0,-2-2-16 0,1 5 0 15,2 0-288-15,1 1 0 0,2 2 0 0,2 1 0 16,1 0-2992-16,2 3-544 0</inkml:trace>
  <inkml:trace contextRef="#ctx0" brushRef="#br0" timeOffset="92822.19">26368 6621 7359 0,'0'0'656'0,"0"0"-528"16,0 0-128-16,0 0 0 0,-6 13 3392 0,1-3 640 15,5-10 128-15,-11 12 16 0,-1-4-1408 0,-1 0-272 16,-2-3-64-16,0-1-16 0,-3-2-1072 0,-2 1-224 15,-1-2-32-15,-4 1-16 0,1-2-848 0,-1 0-224 16,1 0 0-16,1-2 0 0,-2-2-192 0,2 1-128 16,2-1-32-16,3 0 0 15,-1 1-1312-15,2-1-272 0,2 2-48 0,3 2-6848 16,12 0-1344-16</inkml:trace>
  <inkml:trace contextRef="#ctx0" brushRef="#br0" timeOffset="93044.83">26304 6865 8287 0,'0'0'736'0,"10"1"-592"16,-10-1-144-16,0 0 0 0,0 0 4448 0,0 0 864 16,0 0 160-16,0 0 32 0,0 0-3056 0,0 0-608 0,0 0-128 0,-12 6-32 15,-2 1-192-15,-3-2-32 16,-2 0-16-16,-4 1 0 0,0-4-864 0,-2 2-160 0,-5 0-32 0,0 1-16 15,0 1-368-15,2 0 144 0,0 1-144 0,1-1 0 32,1 1-1456-32,1-1-400 0,0-1-64 0,4 1-14304 0</inkml:trace>
  <inkml:trace contextRef="#ctx0" brushRef="#br0" timeOffset="93805.19">26793 6219 6447 0,'0'0'576'0,"0"0"-576"0,0 0 0 0,0 0 0 16,0 0 4624-16,0 0 816 0,0 0 176 0,0 0 16 16,0 0-3072-16,0 0-608 0,0 0-128 0,5 11-32 0,-1-2-848 0,0 1-176 15,-2 3-48-15,1 3 0 0,-2-3-592 0,2 4-128 16,-2 3 0-16,-1-1 0 0,0 2 0 0,-1 1 0 15,-3 0 0-15,0 3 0 0,-1 1 0 0,-3-1-128 16,-2-2 128-16,-1 0 0 0,-2-1 0 0,-1-1 0 16,-3-2-128-16,0 1 128 0,0-3 0 0,1-2 0 15,1 0 0-15,-1-2 0 0,0-4 0 0,3-1 0 16,0-2 0-16,2-2 0 0,0-1 0 0,2-3 0 16,9 0 128-16,0 0-128 0,-9-7 288 0,2 1 16 15,3-6 0-15,3 0 0 0,1-1 192 0,3 0 32 16,3 3 16-16,3-2 0 0,3 0-336 0,0 3-64 15,-2 1-16-15,-2 6 0 0,-8 2-128 0,11 0 0 16,-2 0 0-16,-9 0 0 0,9 9-224 0,-1 5 80 16,-2-1 16-16,-1 3 0 0,-2 2 128 0,-2 3-192 15,-2 4 192-15,-3 2-192 0,-1 4 192 0,-2 3-128 16,-2 1 128-16,0 3-128 0,0 1 128 0,0 0 0 16,0 1 0-16,1-3 0 0,3 0 0 0,1-1 0 15,1 2 0-15,3-3 0 0,0-1 0 0,4-2 0 16,3-1 0-16,2-1 0 0,1-4 544 0,3-3 32 0,0-3 16 0,4-4 0 15,1-3 288-15,2-2 48 0,-1-7 16 0,2 0 0 16,1-3-672-16,-2-2-128 0,-4 0-16 0,-3-3-128 31,-5-1-1008-31,-3-4-304 0,-3-3-64 0</inkml:trace>
  <inkml:trace contextRef="#ctx0" brushRef="#br0" timeOffset="94635.92">27330 6703 5519 0,'0'0'496'0,"4"13"-496"16,-2 1 0-16,1-1 0 0,0 2 4528 0,-2-1 800 15,-1-3 176-15,0-11 16 0,-1 10-3904 0,1-10-784 16,0 0-144-16,0 0-48 0,0 0 64 0,0 0 16 16,0 0 0-16,-7-8 0 0,2-8 528 0,1 2 96 15,-3 1 32-15,3-5 0 0,2-6-480 0,1 4-80 16,1-1-32-16,0 1 0 0,2 1 64 0,2 0 16 15,-1 1 0-15,1 0 0 0,0 6-352 0,1-1-64 16,-1 3 0-16,0 0-16 0,-1 3-432 0,1 0 0 16,-4 7 0-16,0 0 0 0,6-6 0 0,-6 6 0 15,0 0-224-15,0 0 80 0,0 0 144 0,0 0 0 16,2-7 0-16,-2 7-128 0,0 0 128 0,0 0 0 16,0 0 0-16,0 0-128 0,0 0 128 0,0 0 0 15,0 0 0-15,0 0 0 0,0 0 0 0,0 0 0 16,0 0 0-16,0 0 0 0,0 0 0 0,0 0 0 0,0 0 0 0,0 0 0 15,0 0 0-15,0 0 0 16,0 0 128-16,0 0-128 0,0 0 0 0,0 0 0 0,0 0 0 0,-6 8 0 16,6-8 0-16,0 0 0 0,0 0 0 0,-8 9-128 15,3-1 128-15,5-8 0 0,0 0 0 0,-3 9 0 16,3-9 0-16,0 0 0 0,-1 10 0 0,-1 0 0 16,2-10 0-16,0 0 0 0,0 0 0 0,0 10 0 15,0-10 0-15,0 0-160 0,0 0 160 0,0 0 0 16,0 0-1808-16,0 0-256 0,0 0-48 0,0 0-14384 15</inkml:trace>
  <inkml:trace contextRef="#ctx0" brushRef="#br0" timeOffset="94896.71">27315 6261 16575 0,'0'0'1472'0,"0"0"-1168"16,0 0-304-16,0 0 0 0,0 0 1728 0,0 0 304 15,4 10 48-15,2-2 16 0,-6-8-1280 0,4 13-256 16,-1-1-48-16,0 1-16 0,0 1 624 0,-2 3 128 16,-1 2 32-16,0-1 0 0,0 1 576 0,0 4 112 15,0 4 16-15,-1-1 16 0,-1 1-544 0,2 0-112 16,0-3-32-16,0 1 0 0,0 1-528 0,-1 0-96 16,1-4-32-16,0-1 0 0,0 0-400 0,0-3-96 15,1 1-16-15,2-6 0 0,-2-2-144 0,1 1 0 16,-2-4-192-16,0-8 192 15,0 0-1296-15,0 0-144 0,0 0-32 0,0 0 0 16,0 0-1984-16,0 0-384 0</inkml:trace>
  <inkml:trace contextRef="#ctx0" brushRef="#br0" timeOffset="95307.97">27330 6285 22111 0,'8'-27'976'0,"-1"13"208"15,4 0-944-15,2 2-240 0,1-1 0 0,3 3 0 0,4 2 3008 0,0 4 576 16,0 1 96-16,0 5 32 0,-2-1-2640 0,-1 3-528 16,1 1-96-16,-2 3-32 0,-4 1 112 0,-2 1 32 15,0 2 0-15,-3 0 0 0,-3 1-64 0,-1 2-16 16,-2 0 0-16,-2 0 0 0,-2 0-192 0,-2-1-32 16,-1 0-16-16,-2 0 0 0,-2-1-32 0,0-2 0 15,-2-2 0-15,2 1 0 0,-1-3-64 0,0 0-16 16,-2-3 0-16,1 1 0 0,2-2 0 0,0-2 0 15,1-1 0-15,8 0 0 0,-9-4-128 0,9 4 0 16,0 0 0-16,0 0 0 0,0 0 0 0,0 0 192 16,0 0-192-16,0 0 192 0,11-5-192 0,2 3 0 15,1 2 0-15,3 2 128 0,2 3-128 0,4 2 0 16,3 2 0-16,1 1 0 0,0 2 0 0,0 2 0 16,-4 4 0-16,-3 1 0 0,-1-2 0 0,-3 0 0 15,-5-7 0-15,-5 3 0 0,-6 1 288 0,-4 5 176 16,-5 0 48-16,-6-1 0 0,-3-1-64 0,-4 2-16 15,-4 0 0-15,-4 1 0 0,-4-2 288 0,-3 2 64 0,-2-1 16 16,-4-1 0-16,-4 1-528 0,-3-6-96 0,-5-2-32 0,-1-2 0 31,-4-3-1616-31,1-2-320 0,0-4-64 0</inkml:trace>
  <inkml:trace contextRef="#ctx0" brushRef="#br0" timeOffset="97298.55">28511 6511 35247 0,'0'0'1552'0,"0"0"336"0,0 0-1504 0,0 0-384 0,0 0 0 0,0 0 0 16,-5 11 816-16,-2-3 80 0,-2-3 32 0,-4 0 0 15,-4-1-144-15,-4 1-16 0,-5 2-16 0,-4-5 0 16,-4-2-560-16,-1 0-192 0,-3 0 144 0,2 0-144 15,-2-1 0-15,2 0 0 0,0-1 0 0,4 2 0 16,-1 2-480-16,4 0-128 0,2 1-32 0,4-3 0 16,2 0-2176-16,5 1-448 0</inkml:trace>
  <inkml:trace contextRef="#ctx0" brushRef="#br0" timeOffset="97644.1">28452 6376 16575 0,'2'-11'1472'0,"-2"11"-1168"15,2-7-304-15,2 0 0 0,1 0 3856 0,2 4 720 16,2 0 144-16,3 3 16 0,1 3-2672 0,2 2-528 15,2 3-128-15,3 3 0 0,1 1-800 0,1 2-160 16,1 3-16-16,2-1-16 0,1-3-416 0,-1 1 0 16,-3 2 0-16,-1-4 0 0,-3-1 0 0,-3 0 0 15,-5-2-144-15,-2 0 144 0,-3 2 0 0,-5-11 0 0,0 10 0 0,-4-3 0 16,-1 0 256-16,-3 0 96 0,-2 1 32 0,-2 0 0 16,-2-5-128-16,-2 4 0 0,-1 1-16 0,0 0 0 15,-2-1-240-15,-1 3 0 0,0-4 0 0,1 1 0 31,-2 2-1584-31,1 0-304 0,1-1-64 0,-2-1-16 0,-2-1-1008 0,2-2-208 16</inkml:trace>
  <inkml:trace contextRef="#ctx0" brushRef="#br0" timeOffset="97820.89">28607 6540 15663 0,'0'0'1392'0,"0"0"-1120"15,0 0-272-15,0 0 0 0,2-9 3504 0,-2 9 640 16,0 0 128-16,0 0 16 0,0 0-3424 0,-4 12-688 15,0 3-176-15,0 1 0 0,-1 1 0 0,0 1 0 16,-1 0 0-16,2 5 0 0,1 1 128 0,0 1 64 16,0-1 0-16,1-4 0 0,-1-1-192 0,2-2 0 15,0-3 0-15,1-2-9344 16,0-12-1968-16</inkml:trace>
  <inkml:trace contextRef="#ctx0" brushRef="#br0" timeOffset="98200.04">29443 6421 5519 0,'0'0'496'0,"0"0"-496"0,0 0 0 0,-2-9 0 16,-4 3 4160-16,-3-1 720 0,-4-1 160 0,-1 4 16 15,-3 1-3472-15,-3 1-704 0,-2 1-144 0,-4 2-32 16,-4 6-64-16,0 2-32 0,-1 3 0 0,1 2 0 0,2-1-224 0,1 5-32 16,1 3-16-16,0 1 0 0,4-1 160 0,4 1 16 15,2 0 16-15,3 2 0 0,4-1 240 0,5 1 32 16,1-2 16-16,6 3 0 0,2 0 208 0,3-1 64 15,1-1 0-15,5-4 0 0,1-3-176 0,2-2-16 16,1-1-16-16,3-4 0 0,1-4 16 0,4-2 0 16,5-6 0-16,4 0 0 0,2-5-672 0,6 0-224 15,3-3 144-15,-2 1-144 16,-1 1-3072-16,-4 1-688 0</inkml:trace>
  <inkml:trace contextRef="#ctx0" brushRef="#br0" timeOffset="99627.37">30744 6377 28799 0,'0'0'1280'0,"0"0"256"0,0 0-1232 0,0 0-304 0,0 0 0 0,0 0 0 16,0 0 1536-16,-4 17 256 0,2-1 64 0,-1 7 0 15,2 5-480-15,-2 4-96 0,1 6 0 0,-2 1-16 16,0 1-672-16,1 3-128 0,2 3-16 0,-2 0-16 16,-1-1-144-16,-1-2-32 0,0-2 0 0,0-7 0 0,0-4-256 0,-2-9-272 15,3-3 48-15,0-5 16 16,4-13-1680-16,0 0-336 0,0 0-64 0</inkml:trace>
  <inkml:trace contextRef="#ctx0" brushRef="#br0" timeOffset="100042.84">30676 6378 31791 0,'3'-17'1408'0,"-3"17"288"0,7-10-1360 0,-2 3-336 16,-5 7 0-16,8-6 0 0,-8 6 432 0,13 1 16 15,2 4 0-15,1 3 0 0,1 7 96 0,-1-1 32 16,-1 2 0-16,0 2 0 0,-2 1-224 0,-2 2-32 16,-2 1-16-16,-3-1 0 0,-5-2 400 0,-1-2 96 15,-3-1 16-15,-2 0 0 0,-3-2-384 0,-1-1-80 16,-1-2-16-16,-2-1 0 0,0-1-160 0,-1 1-48 16,2-5 0-16,-1 1 0 0,0-3-128 0,2-2-192 15,2-1 32-15,8 0 16 0,-9-2 144 0,9 2-160 16,0 0 160-16,0 0-160 0,0 0 160 0,0 0 0 0,1-11 0 0,-1 11 0 15,0 0 128-15,13-5-128 0,1 2 128 0,6 5-128 16,2 2 192-16,3 0-48 0,2 2 0 0,3 2 0 16,3 1-144-16,-5 1 0 0,-3 1 0 0,-3 1 0 15,-2-3 0-15,-6 5 0 0,-3 2 0 0,-3 1 0 16,-5 1 160-16,-1 1 0 0,-5 4 0 0,-2-4 0 16,-4 1-32-16,-3-1-128 0,-4-2 192 0,-2 0-64 15,-3 0 208-15,0-1 48 0,-1-2 0 0,0-1 0 16,-1 0-192-16,-1-4-16 0,-1 0-16 0,2-2 0 0,3-2-160 15,1-1-144-15,-1 0 144 0,2-5-208 16,1-3-1456-16,1-1-304 0,2-2-48 0,2-1-9728 16,3-1-1952-16</inkml:trace>
  <inkml:trace contextRef="#ctx0" brushRef="#br0" timeOffset="100298.75">31555 6637 20671 0,'0'0'912'0,"0"0"192"0,5-8-880 0,-2 0-224 16,-4 0 0-16,-1 0 0 0,2 8 2320 0,-7-5 432 15,-4 1 64-15,-3 1 32 0,-4 2-1056 0,-5 4-192 16,-4 2-64-16,1 0 0 0,-1-1-1008 0,-1 3-208 15,-1 3-32-15,2-1-16 0,1-1-272 0,1-1 0 0,0-1 0 16,2-2 0 0,2 1-1696-16,3-1-448 0,0-1-96 0,5-3-12160 0</inkml:trace>
  <inkml:trace contextRef="#ctx0" brushRef="#br0" timeOffset="100596.23">31482 6394 25279 0,'0'0'1120'0,"0"0"224"16,0 0-1072-16,0 0-272 0,0 0 0 0,15 5 0 0,-1 0 704 0,1 2 96 15,0 2 16-15,0 2 0 0,4-4 208 0,-1 2 64 16,0 2 0-16,0-2 0 0,2-2-464 0,0 2-96 16,-1 2-16-16,-2-1 0 0,-1-4-112 0,-2-1-16 15,-1 2-16-15,-4-1 0 0,-9-6 144 0,4 8 16 16,-4-8 16-16,0 12 0 0,-4 0-96 0,-2 5 0 15,-5-3-16-15,0 3 0 0,-4 1-224 0,0 0-32 16,-4 3-16-16,2 1 0 0,-1 2-160 0,-1 1 160 16,-2-3-160-16,1-1 160 0,2-3-160 0,1-4-272 15,0-2 64-15,1-4 16 16,1-3-640-16,2-2-128 0,4-1-32 0,1-3 0 16,8 1-2080-16,-5-9-400 0,2-4-96 0,4-4-16 0</inkml:trace>
  <inkml:trace contextRef="#ctx0" brushRef="#br0" timeOffset="100767.34">31610 6419 5519 0,'-3'-13'496'0,"3"13"-496"0,-4-11 0 16,4 11 0-16,0 0 4816 0,0 0 880 0,-11 9 160 0,0 7 32 15,2 4-4016-15,3 7-800 0,3 3-176 0,0 1-16 16,-1 1-224-16,2 3-32 0,-1 4-16 0,-2 1 0 16,1 5 144-16,0-4 16 0,0-2 16 0,0-3 0 15,-1-5-320-15,-1-5-64 0,2-2-16 0,1-6 0 16,2-5-208-16,1-4-48 0,0-9-128 0,0 0 192 15,0 0-1312-15,6-7-272 0,2-2-48 0</inkml:trace>
  <inkml:trace contextRef="#ctx0" brushRef="#br0" timeOffset="101177.65">31922 6355 21183 0,'0'0'1888'0,"0"0"-1504"15,0 0-384-15,0 0 0 0,5 9 448 0,1 4 32 16,1 1 0-16,-2 6 0 0,-1 2-112 0,0 3-32 16,-3 4 0-16,-1-1 0 0,-1 1 304 0,-2 1 64 15,-1 0 16-15,-1 0 0 0,0-1 512 0,0-3 112 16,-1 0 0-16,1-4 16 0,0-3-272 0,0-2-48 16,-2-2-16-16,2-5 0 0,5-10-640 0,0 0-144 15,0 0-32-15,0 0 0 0,-3-10-208 0,5-5 0 16,-2-4 0-16,1-5-160 15,-1-4-448-15,4-1-96 0,1-2 0 0,3 2-16 16,-3-1-128-16,6 0-32 0,2-3 0 0,4 3 0 16,2 2 368-16,6 3 64 0,0 0 0 0,-2 7 16 15,-1 2-208-15,3 6-32 0,0 2-16 0,-2 6 0 0,-2-1 448 0,0 6 96 0,-4 0 16 0,0 7 0 16,0 1 128-16,-1 5 128 0,-3 1-128 0,0 5 176 16,0 2 496-16,-2 4 96 0,-3 2 32 0,0-2 0 15,0-4 16-15,-3 2 0 0,-5 0 0 0,-3 1 0 0,-2 0-112 16,-3 2 0-16,-3 1-16 0,-6 0 0 0,-5 0 464 15,-7-2 80-15,-6 0 32 0,-8-1 0 0,-8-1-336 0,-5 0-64 16,-5 2-16-16,-2-5 0 0,-1-1-560 0,-6-2-112 16,-3-2-32-16,-2 0-18880 15</inkml:trace>
  <inkml:trace contextRef="#ctx0" brushRef="#br0" timeOffset="103133.98">27594 7483 26719 0,'4'-12'1184'0,"-4"12"240"0,0 0-1136 0,0 0-288 0,-9-8 0 0,-4 4 0 15,-4 2-192-15,-5 2-112 0,-4 5-16 0,-5 0 0 16,-7 3 320-16,-4 2 0 0,-1 6-128 0,-1 2 128 16,-3 4 0-16,4 0-160 0,4 2 160 0,4 2-128 15,5 1 128-15,5-2 0 0,5 1 0 0,6 3 0 0,5-7 496 0,5 2 176 16,7 0 32-16,3 2 16 0,3 0 752 0,6-1 128 16,4-3 48-16,5-2 0 0,3-3-544 0,4-1-96 15,7-3-32-15,4 0 0 0,2-2-528 0,2-2-128 16,-1-5 0-16,1-5-17168 15</inkml:trace>
  <inkml:trace contextRef="#ctx0" brushRef="#br0" timeOffset="103619.21">28478 7728 24879 0,'0'0'2208'0,"0"0"-1760"16,0 0-448-16,0 0 0 0,0 0 2464 0,0 0 416 16,-7-4 64-16,-5 6 32 0,-5 1-1712 0,-4 4-352 15,-6 0-64-15,-5 2-16 0,-4-1-560 0,-2 1-112 16,-1-1-32-16,0 1 0 0,1-1-128 0,3 0 0 16,0-1 0-16,2-2 128 15,2-3-528-15,1 1-112 0,1 0-32 0,4 0 0 16,4 1-1472-16,4-2-288 0,4-2-64 0</inkml:trace>
  <inkml:trace contextRef="#ctx0" brushRef="#br0" timeOffset="104010.91">28448 7625 11967 0,'0'0'1072'0,"0"0"-864"0,0 0-208 0,0 0 0 16,0 0 4400-16,3 10 832 0,0 2 160 0,1 0 48 15,1 2-3712-15,1 4-720 0,3 4-160 0,-1-3-16 16,0 0-640-16,0-1-192 0,0-2 128 0,-2-4-128 16,-1-2 0-16,-5-10 0 0,0 0 0 0,0 0 0 15,0 0 144-15,0 0 80 0,0 0 16 0,0 0 0 16,0 0 304-16,6-8 64 0,-5-1 16 0,0 0 0 0,-1-1-304 0,0-2-48 16,0-1-16-16,2 0 0 0,0 0-256 0,2 0 0 15,1 0 128-15,2 0-128 0,2 0 0 0,1 2 0 16,1 3 0-16,1 3 0 0,1 3 256 0,1 0-64 15,3 2-16-15,1 4 0 0,2 4-16 0,1 4 0 16,-1 1 0-16,1 1 0 0,0 3-160 0,-1 1 0 16,-6 1 0-16,-5 0 0 0,-2 2 0 0,-6 0 0 15,-5-3 0-15,-6 2 0 0,-7-1 320 0,-4 0 144 16,-3-2 32-16,-2-1 0 0,-4 3 160 0,3-1 48 16,0-2 0-16,-1 1 0 0,1-1-528 0,-1-1-176 15,1 0 0-15,-2-3 144 16,3-3-688-16,1 0-144 0,2-2-16 0,1-3-12016 15,0-1-2384-15</inkml:trace>
  <inkml:trace contextRef="#ctx0" brushRef="#br0" timeOffset="104635.33">29112 7579 23039 0,'0'0'1024'0,"0"0"192"0,0 0-960 0,0 0-256 15,-3 18 0-15,2-2 0 0,0 1 1600 0,-2 4 256 16,1 5 64-16,-2-1 16 0,0 1-1568 0,-1 0-368 16,-2-1 0-16,1-2 0 0,-4-2 0 0,1-2 0 15,-1-3 0-15,1-4 0 0,-3-6 128 0,12-6 16 16,-10 3 16-16,2-7 0 0,1-2 464 0,3-4 80 16,2-3 32-16,0-2 0 0,2-2-32 0,3 0-16 15,1-1 0-15,2-1 0 0,5-2-432 0,2 2-64 16,0-2-32-16,3 1 0 0,2 2-160 0,3 1 128 15,2 0-128-15,1 2 128 0,3 0-128 0,-1 2 0 16,0 3 0-16,-4 3 0 0,-2 5 0 0,-5 2 0 16,-1 0 0-16,-3 4 0 0,0 1 256 0,-5 3-16 15,-1 1-16-15,-3 1 0 0,-2-10-224 0,-4 13 0 16,-5-1 128-16,-3 0-128 0,-1-2 0 0,-3 1 0 16,-2-2 0-16,1 0 0 0,1-1 0 0,1 0 0 0,-2-1 0 0,4-1 0 15,1-1 0-15,2 0 0 0,1 0 0 0,9-5 0 16,-7-5-128-16,7 5 128 0,0 0 0 0,0 0 0 15,0 0 0-15,0 0 0 0,10-3 0 0,2 3 0 16,2 2 0-16,5 3 0 0,0 1 0 0,6 2 0 16,4 1-192-16,2 4-16 0,2 0-16 0,-1 3 0 15,0 2 224-15,-4 1 0 0,-3-2-160 0,-7-1 160 16,-6 1 0-16,-6-1 192 0,-3 2-32 0,-7 1 0 16,-4 1 256-16,-7 1 48 0,-10 3 16 0,-5 2 0 15,-7 1 48-15,-3 5 16 0,-2-1 0 0,-1 0 0 0,-2-1-320 0,-5 5-64 16,-5 4-16-16,-1 4-18288 15</inkml:trace>
  <inkml:trace contextRef="#ctx0" brushRef="#br0" timeOffset="109536.12">30933 7842 28559 0,'0'0'2544'0,"0"0"-2032"15,0 0-512-15,-11-6 0 0,-5-1 0 0,-2 3 0 16,-3 4 0-16,-3 4 0 0,-2-1-144 0,0 5 144 15,-2 2 0-15,-1 3-144 0,-1 3 144 0,1 1-208 16,-1 2 80-16,0 4 128 0,-1 1-288 0,14-11 64 16,-1 3 16-16,-1-2 0 0,0 2 208 0,3-2 0 15,2 1 0-15,3 3-144 0,2-4 368 0,0 12 80 16,5-6 16-16,6-4 0 0,3-2 768 0,3 0 144 16,5-2 48-16,4-3 0 0,2 0 240 0,2-2 48 0,3-3 16 0,3-4 0 15,4-3-432-15,16-1-64 0,-3-4-32 0,1 1 0 16,-1-6-752-16,2 1-160 0,1 0-16 0,-4 2-128 15,-4 2-752 1,-7 3-256-16,-4 1-48 0,-7 0-16 16,-6 1-1920-16,-2 1-384 0</inkml:trace>
  <inkml:trace contextRef="#ctx0" brushRef="#br0" timeOffset="109754.78">31601 7972 24927 0,'0'0'1104'0,"0"0"240"0,0 0-1088 0,0 0-256 16,0 0 0-16,0 0 0 0,-15-3 1584 0,0 2 256 15,-2-1 48-15,-4 1 16 0,-2 1-544 0,-4 3-96 16,0 2-32-16,0 0 0 0,1 0-784 0,0 0-176 16,-2-1-16-16,5 0-16 0,3 1-240 0,1-3 128 15,-1-2-128-15,2 0 0 16,1 1-1296-16,3 2-368 0,-2-3-64 0,7 0-13088 0</inkml:trace>
  <inkml:trace contextRef="#ctx0" brushRef="#br0" timeOffset="110150.18">31594 7793 17503 0,'0'0'768'0,"0"0"176"0,11 0-752 0,0 4-192 0,1 5 0 0,-1 0 0 15,-4 5 1856-15,3 2 320 0,-1 2 80 0,-1 1 16 16,-2 0-1824-16,-1 2-448 0,-1-1 0 0,-3-1 0 16,-1 1 256-16,-2-2 16 0,-2 0 0 0,0-4 0 15,0-2 432-15,-1-1 96 0,0-2 16 0,1-1 0 16,4-8-240-16,0 0-32 0,0 0-16 0,0 0 0 0,0 0-224 0,0 0-48 16,-3-10-16-16,3-1 0 15,1-1-48-15,2-4 0 0,1-1 0 0,0 0 0 0,1-5-192 0,2 1-128 16,0 1 128-16,0 0-208 0,-2 2 208 0,-1 0-176 15,3-2 176-15,-2 4-160 0,-1 5 160 0,-4 11 0 16,0 0-144-16,0 0 144 0,9-2 0 0,-9 2 0 16,9 9 0-16,-1 4 0 0,4 3 0 0,-5 5 0 15,0-3 0-15,-1 4 0 0,1 2 0 0,-2-2 0 16,0-1 0-16,-1 0 0 0,-1 0 0 0,-2-2 0 16,-2-1 0-16,-2-2 0 0,-1-6 0 0,-1 1 0 15,-3-1 0-15,-2 2 0 0,-3-4 0 0,-1 1 0 16,-3-2 0-16,4-1 0 0,-6 3 192 0,1 0-32 15,-2 0-16-15,-10 7 0 16,3-4-1008-16,2 1-208 0,3 1-32 0</inkml:trace>
  <inkml:trace contextRef="#ctx0" brushRef="#br0" timeOffset="110499.44">32053 7900 5519 0,'0'0'496'0,"1"12"-496"0,-1-1 0 0,-1 2 0 15,-1 3 3136-15,-4 0 512 0,-1 2 128 0,-3 1 0 0,1 2-2064 0,1 0-432 16,2 1-64-16,-1-1-32 0,4-5 384 0,0-1 80 15,2 1 16-15,1-5 0 0,0-5-480 0,2 2-96 16,2 0 0-16,3 0-16 0,-1 1-480 0,3-2-80 16,2 0-32-16,-1-2 0 0,3-1-192 0,3 0-32 15,1-1-16-15,1-3 0 0,0-2-112 0,1-2 0 16,-3-1-128-16,7-4 192 0,-6 3-192 0,-4-1-256 16,-4-1 48-16,-3 3 16 15,-6 5-1472-15,0 0-272 0,-2-10-64 0,-2 0-16 16,-3 4-976-16,-2 2-192 0</inkml:trace>
  <inkml:trace contextRef="#ctx0" brushRef="#br0" timeOffset="110705.46">32081 8063 2751 0,'5'-7'256'0,"5"1"-256"16,7-2 0-16,0 0 0 0,-1 2 3136 0,2-2 592 16,0 1 112-16,1 2 32 0,-3 2-1600 0,0 1-320 15,-2 0-64-15,-1 2-16 0,-3 0-640 0,-10 0-128 16,0 0-16-16,0 0-16 0,0-10 16 0,-6 1 16 0,-3 0 0 0,-4 1 0 15,-5-2-320-15,-2 0-64 0,-3 3-16 0,-2 1 0 16,-1 2-352-16,5 2-80 0,0 1-16 0,3-1 0 16,2 2-256-16,2 0 128 0,1 0-128 0,13 0 0 15,0 0 0-15,0 0 0 0,0 0 0 0,-1-6 0 16,1 6-1952-16,8-8-288 0,2-2-64 0</inkml:trace>
  <inkml:trace contextRef="#ctx0" brushRef="#br0" timeOffset="111901.26">32640 7403 22751 0,'0'0'1008'0,"8"0"208"0,0 1-976 0,-1 1-240 16,1 0 0-16,0 2 0 0,-2 0 1024 0,0 3 144 15,-4 0 48-15,0 5 0 0,-4 4-1008 0,-2 3-208 16,-2 5 0-16,-6 8 0 0,2-3 0 0,-2-1 0 15,-2 0 0-15,-1 1 0 0,1-3 128 0,4 0-128 16,0 1 128-16,4-3-128 0,1-1 128 0,2 0-128 16,0-1 128-16,6-3-128 0,1-3 176 0,3-2-48 15,2 1 0-15,1-5 0 0,2-3 48 0,-2-4 0 16,3 0 0-16,3-3 0 0,2-1-176 0,2-2 128 16,1-2-128-16,-1-2 128 0,0-2-384 0,0-1-64 15,-4-1-32-15,5-3 0 16,-8 0-208-16,-6 1-32 0,-8 2-16 0,-5 3 0 0,-1-1 176 0,-4 1 48 0,-2 3 0 15,-4 4 0-15,-1 4 240 0,-2 4 144 0,-2 6-160 0,-7 10 160 16,7 5 0-16,4 5 0 0,2 6 0 0,3 4 0 16,3 5 192-16,3 2 48 0,2-1 0 0,5-12 0 15,3 5 384-15,3 1 80 0,2 1 0 0,4 3 16 16,-2-2 432-16,5 1 96 0,0-6 16 0,0 0 0 16,-2-4-112-16,-4-6-32 0,-4-4 0 0,-4-1 0 15,-5-6-608-15,-7-2-112 0,-9-2-16 0,-9-3-16 16,-10-2 0-16,-6 2 0 0,-7-3 0 0,-8 0 0 15,-8 1-368-15,-12 1-160 0,-7-1 16 0,-42 6-16880 16</inkml:trace>
  <inkml:trace contextRef="#ctx0" brushRef="#br0" timeOffset="112882.69">32238 7758 7359 0,'0'0'656'0,"0"0"-528"15,0 0-128-15,0 0 0 0,3-8 3488 0,0-1 672 16,-3 0 128-16,-2 0 16 0,0-1-3056 0,-2 1-608 16,-3 1-128-16,-1 3-32 0,-3 4-48 0,-4-2-16 15,-2 3 0-15,-9 4 0 0,2 3-416 0,-1 3 0 16,4 5 0-16,1-1 0 15,2 0-1216-15,5 2-336 0</inkml:trace>
  <inkml:trace contextRef="#ctx0" brushRef="#br0" timeOffset="113184.8">32121 7720 4607 0,'0'0'400'0,"-4"13"-400"15,-2 1 0-15,3 2 0 0,3 0 3392 0,-1 4 608 16,-1 0 112-16,2 3 32 0,2 2-1712 0,-2 1-320 15,0 3-80-15,1 2-16 0,2 2-688 0,-3 1-144 16,0-2-32-16,-2-3 0 0,0-6-832 0,-2-2-160 16,0-2-32-16,-1-5-128 15,-1-4-2048-15,6-10-528 0</inkml:trace>
  <inkml:trace contextRef="#ctx0" brushRef="#br0" timeOffset="125089.75">29354 6991 22863 0,'23'-10'1008'0,"-14"7"208"0,0 2-960 0,-9 1-256 16,0 0 0-16,0 0 0 0,0 0 320 0,-8-5 0 15,-8 1 16-15,-6-2 0 0,-5 4-336 0,-8 2 0 16,-7 2 0-16,-6 6-128 0,-6 7-64 0,-3 5 0 16</inkml:trace>
  <inkml:trace contextRef="#ctx0" brushRef="#br0" timeOffset="126495.37">29207 8322 26719 0,'25'-13'1184'16,"-15"8"240"-16,0 1-1136 0,-4-2-288 0,-6 6 0 0,-3-7 0 16,-6 0 1648-16,-5 4 272 0,-8 3 48 0,-7 2 16 15,-5 3-1600-15,-9 3-384 0,-8 4 0 0,-7 2-14976 16</inkml:trace>
  <inkml:trace contextRef="#ctx0" brushRef="#br0" timeOffset="127756.4">32070 7200 11967 0,'0'0'1072'0,"7"1"-864"16,-1 2-208-16,-6-3 0 0,0 0 960 0,0 0 128 15,0 0 48-15,-6 9 0 0,-5-3-768 0,-2-1-160 16,-2-1-16-16,-4-1-16 0</inkml:trace>
  <inkml:trace contextRef="#ctx0" brushRef="#br0" timeOffset="128181.73">32098 8492 14735 0,'0'0'1312'0,"9"0"-1056"15,1 0-256-15,-1 1 0 0,-1 3 496 0,0 1 32 16,-2 2 16-16,0-2 0 0,-1 1-160 0,-1 2-48 16,-3 3 0-16,-1-4 0 0,-1 1-464 0,-2 0-112 15,-2-3-16-15</inkml:trace>
  <inkml:trace contextRef="#ctx0" brushRef="#br0" timeOffset="128977.66">31933 8859 7359 0,'3'25'656'0,"-3"-12"-528"15</inkml:trace>
  <inkml:trace contextRef="#ctx0" brushRef="#br0" timeOffset="131390.68">19073 8583 7359 0,'0'0'656'0,"0"0"-528"16,0 0-128-16,0 0 0 0,0 0 5648 0,0 0 1104 16,0 0 224-16,-5 14 32 0,1 2-5616 0,2 2-1136 15,0 2-256-15,2 1 0 0,2 2 224 0,0 2 16 16,-2 2 0-16,0-1 0 0,-1-1-240 0,1-8 0 16,-1 4 0-16,-1 2 0 0,1 1 496 0,0 1 48 15,-1-2 16-15,4-2 0 0,-2 0 0 0,0 11 0 0,0-8 0 0,1-7 0 31,2-4-1792-31,-3-13-368 0,5 8-64 0,-5-8-8432 0,0 0-1680 0</inkml:trace>
  <inkml:trace contextRef="#ctx0" brushRef="#br0" timeOffset="131737.28">18989 8629 11055 0,'-6'-21'976'0,"5"4"-784"0,1-3-192 0,3-2 0 0,-1-3 4544 0,5 3 880 16,3-3 160-16,3 7 48 0,3-3-3200 0,4 6-640 15,3-1-128-15,3 6-32 0,3 3-1120 0,-1 6-208 16,0 5-48-16,-2 5-16 0,0 5-368 0,-1 7-80 16,-1 4-16-16,-3 1 0 0,-2 0 224 0,-5 1-144 15,-2 1 144-15,-6 0-128 0,-3 2 128 0,-4-2-128 16,-5-2 128-16,-3-1-128 0,-1-2 128 0,-3-3 0 16,-3-4-144-16,2-1 144 0,-1-3-256 0,1-2 32 15,-2-2 0-15,1-3 0 0,0-4 224 0,1-1-192 16,0 2 192-16,2-4-192 0,0 0 192 0,3-4 0 15,1 1-160-15,8 5 160 0,-5-9-192 0,5 9 16 16,0 0 16-16,5-8 0 0,-5 8 160 0,13-1-208 16,2 6 80-16,-1 4 128 0,-1 2 0 0,1 3 0 15,1 6 0-15,0 4 0 0,4 4 272 0,-1 6 32 16,0 2 0-16,-1 2 0 0,-3-1-176 0,-1-6-128 0,2-5 144 16,-3-4-144-16,-3-4 0 0,0-2 0 15,-1-2 0-15,-2-7-10544 16,-6-7-2192-16</inkml:trace>
  <inkml:trace contextRef="#ctx0" brushRef="#br0" timeOffset="133972.29">20103 9200 6447 0,'0'0'576'0,"0"0"-576"16,9 0 0-16,2-2 0 0,-1-2 3152 0,1 0 528 16,-1 2 96-16,1-3 32 15,-1-3-4688-15,0-3-928 0,1 2-192 0,1-1-48 0,-2-3 2224 0,0-3 432 16,1-1 96-16,-1 0 0 0,1-2 1024 0,-1-2 192 15,1-4 32-15,-1-1 16 0,0-4-64 0,1 0-16 16,1 0 0-16,-1 0 0 0,0 0-688 0,1 3-144 16,1-2-32-16,0 4 0 0,-2 2-768 0,-2 2-256 15,-2 3 128-15,-2 3-128 0,-1 5-240 0,-1 1-96 16,-3 9-32-16,0 0 0 0,0-9 496 0,0 9 80 16,0 0 32-16,0 0 0 0,0 0 16 0,-4 13 16 15,0-2 0-15,3 8 0 0,-3 3-272 0,0 3 0 16,-1 1 0-16,1 4 0 0,0-2 0 0,1 4 0 15,-1 2 0-15,2-2 0 0,0-1 0 0,1-1-256 0,1-2 64 0,1-6 0 16,1-1 0-16,2-7 0 0,1-1 0 0,-1-1 0 16,0-3 192-16,-4-9-176 0,0 0 176 0,11 1-160 15,0-3 160-15,0-2 0 0,1-7-144 0,0 0 144 16,0-4 0-16,2-2 0 0,2-2 0 0,1-1 0 16,-3-1 0-16,-1 2 0 0,-1-2 144 0,-2 4-144 15,-3 4 192-15,-1 1-16 0,-1 3-16 0,-5 9 0 16,7-6 32-16,-7 6 0 0,8-3 0 0,-8 3 0 0,0 0-192 15,8 9 128-15,-1 3-128 0,-1-2 128 0,-2 2-128 0,-2 1 0 16,1 1 0-16,-2 1-176 0,0-1 176 0,2 2 0 16,-2-2 0-16,2 0 0 0,-2-2 0 0,-1-12 0 15,5 13 0-15,2-1 0 0,1-2 288 0,1 1 32 16,3-5 16-16,-1 1 0 0,1-3 176 0,2-2 48 16,2 1 0-16,1-2 0 0,0-2-208 0,1-2-32 15,-1-1-16-15,0 2 0 0,-1-5-48 0,-1 2-16 16,0-3 0-16,-2 3 0 0,0 0-240 0,-2-2 0 15,1-2 0-15,-3-1 0 0,-2-1 0 0,-3 1 0 16,-2-2-144-16,-2-1 144 0,-4-1-240 0,-1 1 48 16,-1-5 16-16,-5 1 0 0,0 0 176 0,-4 2-128 15,0-2 128-15,-4 3-128 0,0 0 128 0,-2 3-208 16,-1 2 80-16,1 4 128 16,1 1-704-16,2 3-32 0,1 5 0 0,4 1 0 15,1 1-304-15,3 5-64 0,3-1-16 0,1 5 0 0,2 3 752 0,3 0 160 16,3 3 16-16,2 0 16 0,0-2 352 0,3 1 64 0,0-1 16 15,1-2 0-15,-1 0 128 0,1-5 16 0,0 0 16 0,3-2 0 16,1-1-272-16,0-2-144 0,1-1 160 0,0-2-160 16,2-1 0-16,-2-3 128 0,-1 0-128 0,-1-1 0 15,-12 1 544-15,12-4 64 0,-3 0 16 0,0 0 0 16,0-3 272-16,2 1 64 0,-1-1 16 0,0-2 0 16,1-1-592-16,1-1-112 0,-1-2-16 0,1 0-16 15,-1 0-368-15,-1 0-80 0,-1 0-16 0,1 0 0 16,-2 3-208-16,-1 1-32 0,-2-1-16 0,-1 4 0 0,-4 6 256 15,0 0 48-15,0 0 16 0,0 0 0 0,0 0 160 0,0 0-208 16,0 12 80-16,0 3 128 0,0 0-192 16,0 3 192-16,0 1-192 0,0 0 192 0,1-4 0 0,1 1 0 15,0-2 0-15,2 2 0 0,0 0 0 0,1-2 0 16,0-1 160-16,2-4-160 0,-7-9 368 0,10 5-48 16,1-2 0-16,-1-2 0 0,1-1 32 0,0-4 0 15,1-5 0-15,1-1 0 0,0-3-96 0,2-3 0 16,-1-2-16-16,0-2 0 0,2-2-240 0,0 0-128 15,-2 0 128-15,0 0-208 0,1 3 16 0,-4 5 16 16,-2 4 0-16,-2 2 0 0,-7 8 176 0,0 0-128 16,0 0 128-16,0 0-128 0,6 13 128 0,1 2 0 15,-2 9 0-15,0 3 0 0,1 1 0 0,-1 0 0 16,1 0 0-16,1-4 0 0,1-1 0 0,-1-5 0 16,3-4 128-16,-3-3-16928 0</inkml:trace>
  <inkml:trace contextRef="#ctx0" brushRef="#br0" timeOffset="134378.85">21972 9018 28559 0,'13'-2'2544'0,"1"-2"-2032"16,2 1-512-16,1-3 0 0,-2-2 2432 0,0-1 400 15,-4-2 80-15,0 0 16 0,-2-2-2032 0,-3 1-416 16,-2 0-80-16,-2-1-16 0,-4 1-192 0,0 1-32 15,-4 0-16-15,-1 1 0 0,-5-1-144 0,-1 5 0 16,0 1 0-16,-2 2 0 0,0 3-144 0,0 5 144 16,0-1-192-16,0 7 192 0,2 2-144 0,3 5 144 15,1 3 0-15,4 5-144 0,2-1 144 0,4 3 0 16,3 4 0-16,3-1 128 0,1 0 192 0,1-2 64 16,0-3 0-16,0-8 0 0,1-4-128 0,6 5 0 15,0-4-16-15,-1-7 0 16,0-3-1584-16,3-5-304 0,3-4-64 0,1-7-9936 15,3-8-1984-15</inkml:trace>
  <inkml:trace contextRef="#ctx0" brushRef="#br0" timeOffset="134499.07">22120 8631 20271 0,'-18'-23'1792'0,"9"7"-1424"0,-4-3-368 0,1-2 0 16,0-3 4720-16,-1 1 864 0,2-1 176 0,-3 5 48 15,3 2-3696-15,-1 1-752 0,2 0-144 0,-2 2-14112 16,-2 1-2832-16</inkml:trace>
  <inkml:trace contextRef="#ctx0" brushRef="#br0" timeOffset="134968.47">22970 8970 15663 0,'0'0'688'0,"0"0"144"0,0 0-656 0,0 0-176 0,0 0 0 0,0 0 0 15,9 11 4960-15,-1 0 960 0,-3 2 192 0,2 2 32 16,-2 0-4928-16,0 6-1008 0,-2 5-208 0,1 0 0 0,-2 2 0 0,-2-9 0 16,2 3 0-16,-1 1 0 0,-1-1 128 15,1-3 96-15,-1 0 16 0,-1-1 0 0,0-5 80 0,-1-4 0 16,0-1 16-16,2-8 0 16,0 0-2496-16,-1-9-496 0</inkml:trace>
  <inkml:trace contextRef="#ctx0" brushRef="#br0" timeOffset="135084.16">23076 8649 15663 0,'0'0'1392'0,"2"-10"-1120"15,0 0-272-15,-2 10 0 0,1-10 3184 0,-1 10 576 16,0 0 112-16,0 0-10864 16,0 0-2176-16</inkml:trace>
  <inkml:trace contextRef="#ctx0" brushRef="#br0" timeOffset="135492.54">23048 9234 6447 0,'10'10'272'0,"-10"-10"80"0,0 0-352 0,13 0 0 16,-2-1 0-16,0-1 0 0,-1-3 6400 0,1-1 1200 0,0-5 240 0,2 1 48 16,2-1-6128-16,-1-3-1232 0,0-2-240 0,1-3-48 15,-1-2-240-15,0 3-128 0,-1-1 128 0,-3 2-208 16,-4 2 64-16,-1 2 16 0,-1-2 0 0,-1 6 0 15,-1 0 448-15,-2 9 80 0,3-6 32 0,-3 6 0 16,0 0-128-16,0 0-32 0,0 0 0 0,0 0 0 16,0 0-272-16,7 11 0 0,-2 1 0 0,0 0 0 0,-2-2 0 0,-3-10 0 15,2 13 0-15,1-1 0 0,-1 0 0 0,-2-12 0 16,0 0 0-16,0 0 0 0,4 10 0 0,-4-10 0 16,0 0 0-16,0 0 0 0,0 0 0 0,11 3 160 15,-11-3-160-15,12-7 128 0,-2 1 16 0,2-6 0 16,1 2 0-16,0-2 0 0,0 0-144 0,0 2 192 15,1-1-192-15,2 1 192 0,-1 2-32 0,1 2 0 16,-3 0 0-16,-13 6 0 0,11-1-160 0,-4 2 0 16,-7-1 144-16,10 11-144 0,-4 2 0 0,-1 2 0 15,-2 2 0-15,-1 4 0 0,1 1 0 0,0 1 0 16,-3-3 0-16,1 3-128 0,2-5 128 0,-2-6 0 16,1-1 0-16,1-2 0 0,1 2 0 0,-4-11 0 15,5 5 0-15,-5-5 128 16,11 4-1488-16,0-3-304 0</inkml:trace>
  <inkml:trace contextRef="#ctx0" brushRef="#br0" timeOffset="136164.28">24509 8647 12895 0,'-15'-8'1152'0,"6"4"-928"15,-3 0-224-15,-1-1 0 0,0-3 3504 0,2 2 656 16,-1-1 128-16,4-1 16 0,3 2-2816 0,5 6-560 16,-3-8-112-16,5 1-32 0,-2 7 400 0,6-7 80 15,2 0 16-15,4 2 0 0,1 2-112 0,2 2-16 16,4 1 0-16,1 1 0 0,5-1-512 0,0 3-96 15,0-2-32-15,-2 2 0 0,-1 1-192 0,-2 1-64 16,-4 0 0-16,-3 3 0 0,-3 2-256 0,-2 2 0 16,-3 1 0-16,-4 0 0 0,-3-1 0 0,-2 1 0 15,-4 1 0-15,-1 1-144 0,-3-1 144 0,-4 0 128 0,1 1-128 16,-3-1 176-16,-1-1-176 0,-2 0 128 0,-1-4-128 0,1-1 128 16,2-1-128-16,1-4 0 0,-1-1 0 0,5-2 0 15,1 0 0-15,3 0 0 0,0-2 0 0,10 2 0 16,0 0 128-16,0 0 0 0,0 0 0 0,0 0 0 15,11 2-128-15,2 0 160 0,4 2-160 0,1 0 160 16,6 3-160-16,-1-1 0 0,-1 1 0 0,3 1 0 16,-2 1 0-16,-2 4 0 0,-1 0 0 0,-4 1 0 15,-3-1 0-15,-3 5-144 0,-4 3 144 0,0-2 0 16,-4 0 0-16,-4 2 144 0,-4 1 16 0,-3-1 0 0,-1 0 128 0,-2-2 32 16,-2 2 0-16,-2-3 0 0,-2-3-128 0,-4-2-32 15,-4-3 0-15,0 1 0 0,0-2-160 0,0-3 0 16,-2-3-192-16,-1-3 192 15,1-1-544-15,-1-2 16 0,-1 0 0 0,3 1 0 16,1-5-1408-16,3 1-288 0,3-3-48 0,1 3-14848 16</inkml:trace>
  <inkml:trace contextRef="#ctx0" brushRef="#br0" timeOffset="136583.99">25172 8668 29535 0,'0'0'1312'0,"0"0"272"0,-6 6-1264 0,0-1-320 16,-1 2 0-16,-3 2 0 0,-1 3 416 0,-1 3 32 15,-1 8 0-15,0 0 0 0,1 3-256 0,0 2-64 16,1 2 0-16,-1-2 0 0,-1 0-128 0,1-4 0 15,2-1 0-15,-2-5 128 0,0-4-128 0,2-1 0 16,1-4 144-16,1-2-144 0,8-7 624 0,0 0 48 16,-7-4 16-16,4-4 0 0,1-2-16 0,4-5 0 15,0-4 0-15,3-11 0 16,4 0-4048-16,2-2-800 0,5-13-176 0,-2 10-16 0</inkml:trace>
  <inkml:trace contextRef="#ctx0" brushRef="#br0" timeOffset="136824.07">25004 8659 11967 0,'0'0'1072'0,"0"0"-864"16,0 0-208-16,0 0 0 0,0 0 3280 0,8 3 624 15,1 4 112-15,1 1 16 0,1 4-1904 0,1 3-384 16,1 6-80-16,0 1 0 0,0 2-80 0,0-1-16 16,0 6 0-16,1 1 0 0,0 1-544 0,-1 0-96 15,-1-1-32-15,0-2 0 0,0-2-512 0,-2-3-128 16,1-4 0-16,-4-5-16 0,0-2 208 0,-1-5 64 0,-6-7 0 0,0 0 0 16,8 0 384-16,-1-3 96 0,-2-4 16 0,0-5 0 15,0-3-400-15,2-6-80 0,-2-7-16 0,2 0 0 16,-1-2-208-16,2-4-48 0,0 1-16 0,1-2 0 15,0 1-240-15,3-10 128 0,-3 7-128 0,-3 6 0 16,-2 5 0-16,2 1 0 0,-4 0 0 0,-1 7 0 16,-1 1-1168-16,-1 4-128 15,0 1-32-15,0 6 0 0,1 6-1136 0,0 0-224 0,0 0-64 0,0 0-14736 16</inkml:trace>
  <inkml:trace contextRef="#ctx0" brushRef="#br0" timeOffset="137095.4">25610 8502 25567 0,'0'0'1136'0,"7"12"224"0,1-2-1088 0,-1 6-272 16,0 3 0-16,-1 4 0 0,0 3 1632 0,-2-7 272 15,-1 5 48-15,1 3 16 0,0 6-512 0,-1-2-112 16,-1 4 0-16,0-2-16 0,-2-1-816 0,0-2-176 16,-3-2-16-16,-1-5-16 0,2-3-304 0,-1-5 128 15,0 0-128-15,1-5 0 0,2-10 288 0,0 0-48 16,0 0-16-16,0 0 0 16,0 0-800-16,-3-14-176 0,3-3-16 0,2 4-10480 0,0-5-2080 0</inkml:trace>
  <inkml:trace contextRef="#ctx0" brushRef="#br0" timeOffset="137289.66">25965 8532 27647 0,'0'0'1216'0,"0"0"256"0,0 0-1168 0,0 0-304 0,0 0 0 0,0 0 0 0,-12-2 3264 0,0 2 608 16,1 0 112-16,-2 3 32 16,0 3-2656-16,-2 0-528 0,-2 2-96 0,-2 2-32 0,-3-2-704 0,-2-1 0 15,-2-3-160-15,1 2 32 16,0-2-672-16,-2 0-128 0,1-3-32 0,4 2 0 15,1 1-976-15,4 0-208 0,3 0-32 0,5-2-16 16,9-2-768-16,0 0-160 0,0 0-16 0,0 0-16 0</inkml:trace>
  <inkml:trace contextRef="#ctx0" brushRef="#br0" timeOffset="137411.25">25827 8687 13823 0,'44'11'1216'0,"-23"-7"-960"16,4 1-256-16,-2-1 0 0,-1-3 3504 0,-4 2 656 16,-4-1 128-16,-4 1 16 0,-4-2-848 0,-6-1-192 15,0 0-16-15,0 0-16 0,-9 4-1056 0,-5 3-224 16,-7-1-32-16,-5 3-16 0,-7 0-1008 0,-7 3-208 15,-9 1-48-15,-27 4 0 0,2 0-400 0,3 5-96 16,3 4-16-16,3 4-15056 16,3 4-3024-16</inkml:trace>
  <inkml:trace contextRef="#ctx0" brushRef="#br0" timeOffset="172977.91">19754 9941 23263 0,'0'0'1024'0,"0"0"224"0,0 0-992 0,0 0-256 0,0 0 0 0,0 0 0 16,0 0 624-16,0 0 80 0,0 0 0 0,4 10 16 15,1 3-240-15,-1 1-48 0,-1 5-16 0,-2 4 0 16,0 3 544-16,-2-3 96 0,1 1 32 0,-1 0 0 16,-1 1 208-16,0 0 48 0,-1 0 16 0,0-2 0 0,0 1-624 0,-1 6-128 15,1 0-32-15,0-3 0 0,1-1-576 0,0 0-128 16,2-1-32-16,0 0 0 16,2-2-2272-16,-1-2-448 0,0-4-80 0,2-4-10800 15</inkml:trace>
  <inkml:trace contextRef="#ctx0" brushRef="#br0" timeOffset="173458.55">19684 10054 5519 0,'-6'-13'496'0,"5"2"-496"15,1-1 0-15,1 2 0 0,2-1 4656 0,3 2 832 16,0 0 160-16,1 3 48 0,4 1-3456 0,2 3-704 15,3 5-128-15,2-3-16 0,3 0-720 0,1 5-144 16,1 4-16-16,-7-2-16 0,1-1 80 0,0 3 0 16,0 2 16-16,-2 3 0 0,-2-1-32 0,-1 1-16 0,-1 2 0 0,-1 0 0 15,-1-1-416-15,-2 2-128 0,-5 2 0 0,0 0 0 16,-4-1 0-16,0 1 0 0,-2-2 0 0,0-3 0 16,0-1 0-16,-1-1 0 0,-2-1 128 0,-1 1-128 15,-1-3 0-15,0-1 0 0,0-1 0 0,1-1 0 16,-1 1 0-16,1-2 0 0,0 0 0 0,1-1 0 15,0 0 0-15,2 1 0 0,0 2 0 0,1-3 0 16,4-4 0-16,0 0 0 0,0 6 0 0,2 2 0 16,-2-8-192-16,7 6 192 0,1-2-208 0,3 2 80 0,0-1 128 0,2 0 0 15,3-2 0-15,2 2 0 0,3 0 0 0,0 2 0 16,-1-1 0-16,1 3 0 0,-2-1 0 0,-3 2 0 16,-1 2 0-16,-3-1 0 0,-3 2 0 0,-3 0-160 15,-1 1 160-15,-2 2 0 0,-3-1 0 0,-3 2 0 16,-2 2 0-16,-1-1 0 0,-2-4 320 0,0 2 32 15,-4-2 0-15,-1-1 0 0,-2-2-32 0,-4-2-16 16,0-1 0-16,-1-2 0 0,-1-1-176 0,-1-2-128 16,-1-2 144-16,-2 2-144 0,-1-3-208 0,0 0-144 15,-2 0-32-15,1 0 0 16,-2 0-1600-16,2-3-320 0,0 2-64 0,2 0 0 0</inkml:trace>
  <inkml:trace contextRef="#ctx0" brushRef="#br0" timeOffset="174078.79">21099 10276 13823 0,'0'0'1216'0,"0"0"-960"0,-7-1-256 0,-1-1 0 16,-3-1 3760-16,1 2 704 0,-1 1 144 0,1 0 16 15,-2 0-2960-15,-1 1-608 0,-1 4-112 0,-2-4-32 16,-1 2-336-16,0 0-64 0,-1-1 0 0,0 4-16 16,0 0-272-16,-1 3-48 0,1-2-16 0,-1-2 0 15,-1 1-160-15,0 1 0 0,1 1 0 0,-2-3 0 16,3 0-1472-16,1 2-240 0,1-2-32 0</inkml:trace>
  <inkml:trace contextRef="#ctx0" brushRef="#br0" timeOffset="174434.01">21095 10219 21183 0,'0'0'1888'0,"0"0"-1504"16,0 0-384-16,6-6 0 0,-1 0 3072 0,0 2 528 15,2 1 112-15,0 0 32 0,3 2-2864 0,0 1-576 16,3 1-112-16,1 0-32 0,2 2-160 0,2 1 0 16,2 1 0-16,-1-1-176 0,2-1 176 0,0 0 0 15,-1 3 0-15,-1 0 0 0,-1 1 0 0,-1-2 0 0,-1-1 0 0,-2 4 0 16,1-1 0-16,-2 3 192 0,-1-1-64 0,-2 0 0 16,-1 1-128-16,-2 2 0 0,-4 1 0 0,-1 3 0 15,-4-3 0-15,0 1 0 0,-5 2 0 0,0-3 128 16,-4 0-128-16,-1 0 128 0,-2-1-128 0,0-1 128 15,-2 1-128-15,0 0 0 0,1-4-128 0,-1 1 128 16,-1-1-704 0,2-1-64-16,-1 0-16 0,3-3 0 0,1 0-976 0,2-2-192 15,2 0-32-15,1-4-6528 0,2-2-1312 0</inkml:trace>
  <inkml:trace contextRef="#ctx0" brushRef="#br0" timeOffset="174604.58">21282 10213 3679 0,'0'0'320'0,"0"0"-320"15,0 0 0-15,0 0 0 0,0 0 6688 0,0 0 1264 16,0 0 256-16,-5 7 48 0,2 5-6064 0,2 1-1216 16,1 4-240-16,0 3-48 0,0 4-432 0,0 5-64 15,0 1-32-15,0 0 0 0,0 0-160 0,0-1 0 16,-2-1 0-16,-1-1 128 0,0-4-128 0,0-2 0 16,1-3 0-16,0-2 0 15,2-4-2128-15,2-3-304 0</inkml:trace>
  <inkml:trace contextRef="#ctx0" brushRef="#br0" timeOffset="175820.63">22440 10193 19343 0,'7'-1'1728'0,"1"-2"-1392"16,0-3-336-16,-1 0 0 0,-1 2-224 0,-6 4-112 15,5-6-32-15,-1 1 0 16,-2 0-144-16,-2-2-16 0,-3 1-16 0,-2-1 0 0,-3 0 1504 0,-4 2 320 16,-4-1 48-16,-3-1 16 0,-5 5 64 0,-3-2 32 15,-4 1 0-15,-3 4 0 0,-4 5-688 0,2 0-144 16,-1 2-32-16,2 4 0 0,0 2-576 0,1 3 0 16,1 3 0-16,3 0 0 15,3-1-544-15,2-1-32 0,3 0 0 0,4-2 0 16,3 5 80-16,2-4 16 0,4 0 0 0,3-1 0 0,2 0 480 0,4 0 0 15,2-1 176-15,4 0-48 0,1-2 864 0,4 1 176 16,2 0 48-16,10 5 0 0,3-8-256 0,-5-4-64 16,4 2 0-16,5-2 0 0,6-3-576 0,5-3-112 15,5-1-16-15,3-3-16 16,2-1-2160-16,-2-2-448 0,-2-3-64 0</inkml:trace>
  <inkml:trace contextRef="#ctx0" brushRef="#br0" timeOffset="176300.29">22952 10020 25631 0,'0'0'1136'0,"0"0"224"0,0 0-1088 16,5 6-272-16,0 5 0 0,1 0 0 0,-2 4 1536 0,-2 3 240 0,1 4 48 0,-2 3 16 15,-1 1-1312-15,-3 3-256 0,0-2-48 0,-1 3-16 16,1 3-48-16,-1-1-16 0,0-4 0 0,2 0 0 15,-1-3 48-15,0-3 0 0,2-1 0 0,0-1 0 16,1-5-192-16,0 1 0 0,0-4 0 0,1-3 0 16,0-3-2000-16,-1-6-432 0,0 0-96 0</inkml:trace>
  <inkml:trace contextRef="#ctx0" brushRef="#br0" timeOffset="176553.35">22919 10047 4607 0,'-6'-13'400'0,"1"0"-400"0,-1-1 0 0,2 3 0 0,4 11 4352 0,0 0 800 16,0 0 160-16,10-2 16 0,0 8-3664 0,0-1-720 16,4 4-160-16,2 7-16 0,4 2-768 0,3 3-160 15,4 1-32-15,-1 3 0 0,-2-1 192 0,0 2-128 16,-1 1 128-16,-2-1-128 0,-3-6 464 0,-1-1 112 16,0-1 0-16,-4 1 16 0,-3-2 992 0,-4-2 192 15,-2 0 32-15,-3-1 16 0,-3-1-464 0,-4 0-80 16,-1 0-32-16,-4 0 0 0,-2 0-320 0,-3 0-64 15,-2 0-16-15,-3 2 0 0,-2 0-464 0,-3 2-112 16,-2-4-16-16,0-1 0 0,-4 1-128 0,1-1-224 16,-1-1 48-16,-1 0-11728 15,0-1-2336-15</inkml:trace>
  <inkml:trace contextRef="#ctx0" brushRef="#br0" timeOffset="177095.8">23656 10067 14735 0,'0'0'1312'0,"0"0"-1056"16,0 7-256-16,0 1 0 0,-1 1 2912 0,-1 3 528 16,1 1 96-16,-2 4 32 0,0 3-2448 0,-1-1-480 15,-2 2-112-15,1 1-16 0,-1 3-112 0,-1 1-16 0,-1 1-16 0,2-2 0 16,1-1-48-16,1-3 0 0,1 1 0 0,3-1 0 15,1-2 256-15,3 1 32 0,1-1 16 0,2-2 0 16,1-2 80-16,2-2 32 0,2-2 0 0,1 0 0 16,1-2-352-16,2-1-80 0,1-4-16 0,3-2 0 15,0-2-288-15,3-2 0 0,-1-2 0 0,1 0 0 16,-1-3-528-16,1 1-176 16,-1-2-16-16,-3-1-10048 0,-3 0-2016 0</inkml:trace>
  <inkml:trace contextRef="#ctx0" brushRef="#br0" timeOffset="177286.63">23801 10374 27647 0,'0'0'1216'0,"0"0"256"0,0 0-1168 0,-8 0-304 16,-1-1 0-16,0 2 0 0,-2 3 3840 0,1 0 704 16,-2 1 128-16,0 2 48 0,1-1-4016 0,-3 1-704 15,1 1-352-15,-1-6 32 16,-2 0-1040-16,1-2-224 0,0-2-32 0,2 0-16 15,-1-2 480-15,4 0 112 0,1-3 16 0,2-2 0 16,2 3-544-16,4-5-96 0,2 2-32 0,3 0-7360 16,4 1-1472-16</inkml:trace>
  <inkml:trace contextRef="#ctx0" brushRef="#br0" timeOffset="177396.39">23938 10184 8287 0,'11'-5'736'0,"-11"5"-592"16,0 0-144-16,2-7 0 0,-4 1 6128 0,-3-1 1184 0,-4 1 240 0,-3-1 64 15,-3 1-4016-15,-2-1-784 16,-6 3-176-16,-10 3-16 0,-1 2-1200 0,10 2-224 0,-1 2-48 0,-3 4-16 31,-5 0-2096-31,-2 3-432 0,-4 0-80 0</inkml:trace>
  <inkml:trace contextRef="#ctx0" brushRef="#br0" timeOffset="180040.66">20042 11356 21183 0,'0'0'1888'0,"-9"1"-1504"0,-4-1-384 0,0 2 0 0,-4 1 1488 0,-3 1 240 16,-2-1 32-16,-1 4 16 0,-3-2-784 0,0 3-160 15,1 2-16-15,-1 0-16 0,-2 2-672 0,1 0-128 16,0 1 0-16,-2 0 0 16,3 0-512-16,1 1-48 0,3 2-16 0,1 0 0 0,3-1 208 0,3 1 48 15,5 0 0-15,3 1 0 0,5-1 448 0,2 3 80 16,4-1 32-16,4 0 0 0,1-1 784 0,6 1 176 16,5 1 16-16,5-1 16 0,5 0 80 0,5 0 16 15,3-1 0-15,1-1 0 0,5-2-240 0,3-2-32 16,3-4-16-16,0 0 0 0,0-2-832 0,-3 1-208 15,-4-2 0-15,-7-2 0 16,-4-3-784-16,-7 0-208 0,-7 0-32 0,-5 0-16 16,-4-3-1200-16,-4-2-256 0</inkml:trace>
  <inkml:trace contextRef="#ctx0" brushRef="#br0" timeOffset="180514.99">21132 11442 16575 0,'0'0'736'0,"0"0"160"0,0 0-720 0,0 0-176 0,0 0 0 0,0 0 0 16,0-7 5760-16,-1 4 1104 16,1 3 240-16,0 0 32 0,-8 0-5232 0,-1 1-1056 0,-2-1-208 15,0 2-32-15,-4 1-448 0,0 2-160 0,-2 1 0 0,-2 0 144 16,0-1-144-16,-2 2 0 0,-1-1 0 0,0 1 0 16,-2-1 0-16,1 0 0 0,-2-1 0 0,-9-1 0 15,4-4 0-15,12 0-320 0,1 0 48 0,1-2 16 31,2 1-1504-31,2-2-288 0,2 0-64 0,-1-3-9584 0,5 0-1904 0</inkml:trace>
  <inkml:trace contextRef="#ctx0" brushRef="#br0" timeOffset="180814.34">20999 11296 22111 0,'0'0'1968'0,"0"0"-1584"15,8-4-384-15,0 3 0 0,-1 2 3776 0,0 0 688 16,-7-1 128-16,10 3 16 0,1 0-3040 0,1 2-608 15,1 1-128-15,0 1-32 0,1-1-528 0,2 3-96 16,-1-2-32-16,4 1 0 0,0 1-144 0,2 1 0 16,0 0 144-16,1-3-144 0,3 4 0 0,-2 1 128 15,-2-5-128-15,0 0 0 0,-2-2 0 0,-2 0 0 16,-1 0 0-16,-2 2 128 0,-1-3-128 0,-1 0 144 16,-3 1-144-16,-1 0 160 0,-3 0-32 0,-1 2 0 15,-2 1 0-15,-5 0 0 0,-2-1 0 0,-2 3 0 16,-6 1 0-16,-2 2 0 0,-5 0-128 0,0 3 0 15,0-3 0-15,-3 3 0 16,-1-1-352-16,-1 4-48 0,0-2-16 0,0-2 0 16,-1 2-1568-16,1 0-304 0,2-5-64 0,2 0-16 15,2-3-80-15,0-1-32 0,4-2 0 0,2-2-10000 0</inkml:trace>
  <inkml:trace contextRef="#ctx0" brushRef="#br0" timeOffset="180965.75">21098 11356 18431 0,'0'0'1632'0,"0"0"-1312"0,0 0-320 0,0 0 0 16,5 9 4416-16,0 5 832 0,1 6 144 0,0 6 48 16,2 7-4016-16,0 3-784 0,1 3-176 0,-1 2-16 15,0 0-256-15,-2 0-64 0,-2-3 0 0,-1-3 0 16,-2-4-1072-16,0-1-208 0,-1-6-64 0,0-4-9920 16,0-3-1984-16</inkml:trace>
  <inkml:trace contextRef="#ctx0" brushRef="#br0" timeOffset="182135.56">22064 11200 4607 0,'0'0'400'0,"0"0"-400"0,0 0 0 0,0 0 0 15,3 6 6128-15,1 6 1136 0,0 3 224 0,-1 6 64 16,1 3-6080-16,2 4-1216 0,-3 4-256 0,1 3 0 16,-1 4 0-16,-2 0 0 0,-1 4 0 0,0 1 0 0,0 0 0 0,0-3 0 15,-1-2 0-15,-2-2 0 16,2-5 0-16,0-3 0 0,1-7 0 0,0-1-9408 15,-2-7-1840-15</inkml:trace>
  <inkml:trace contextRef="#ctx0" brushRef="#br0" timeOffset="182575.8">22116 11173 10127 0,'0'0'896'0,"8"-9"-704"15,1 1-192-15,3 2 0 0,2-1 2768 0,2 5 528 16,2 1 96-16,2 3 32 0,-1 5-1728 0,2 2-352 16,-1 3-64-16,-2 2 0 0,0 2-576 0,-1 2-96 15,-1 1-32-15,-1 2 0 0,-3 0-176 0,-4 1-32 16,-3 3-16-16,-2-3 0 0,-4-1 144 0,-3-1 16 16,-4 0 16-16,-3 0 0 0,-2-3 208 0,-1-1 32 15,0-2 16-15,-2-2 0 0,-1-3-368 0,0-1-80 0,0-2-16 16,0 1 0-16,-1-3-192 0,1-1-128 15,0 0 128-15,3-3-128 0,1-3 0 0,2 1 144 0,2 1-144 0,3-2 0 16,0-1 160-16,6 4-160 0,0 0 128 0,0 0-128 16,3-5 128-16,4 1-128 0,2 0 128 0,5 1-128 15,3 1 176-15,5 0-48 0,3 2-128 0,4 3 192 16,3 1-192-16,1 4 144 0,-2 0-144 0,0 2 128 16,-3 3-128-16,-5 4 0 0,-3-3 0 0,-3 5-176 15,-6 1 176-15,-4 1-128 0,-2-1 128 0,-4-1-128 16,-3 1 368-16,-3 1 80 0,-5 1 0 0,-1-2 16 0,-5-3 240 0,-2-1 32 15,-4 0 16-15,-3-5 0 0,-1-1-48 0,-2-1 0 16,-2-1 0-16,2-2 0 0,-1-2-352 0,2 0-80 16,-1-1-16-16,4 0 0 0,0-3-400 0,-7-3-96 15,3 2-16-15,12-2 0 16,-1-2-1808-16,-6-4-368 0,5-10-80 0</inkml:trace>
  <inkml:trace contextRef="#ctx0" brushRef="#br0" timeOffset="184837.66">22983 11173 15663 0,'0'0'1392'0,"0"0"-1120"0,0 0-272 0,0 0 0 16,-2 7 4096-16,2 5 768 0,0 3 160 0,1 6 32 15,-1 4-3104-15,1 8-608 0,-1 7-128 0,2 3-32 16,-1 1-848-16,0 3-160 0,0 3-48 0,1-2 0 16,-2-1-128-16,0-1 0 0,0-5 0 0,-2-2 128 15,1-6-128-15,0-6-144 0,-3-3 144 0,1-6-208 16,2-5-336-16,0-4-64 0,-1-2-16 0,2-7-15776 16</inkml:trace>
  <inkml:trace contextRef="#ctx0" brushRef="#br0" timeOffset="185109.84">22926 11200 22335 0,'0'0'992'0,"1"-8"208"0,0 1-960 0,3 2-240 16,2 0 0-16,1 5 0 0,4 2 864 0,2 4 128 16,1 0 32-16,3 5 0 0,3 2-656 0,3 5-128 15,2 1-32-15,1 2 0 0,-1 0 208 0,0 3 32 16,-1 2 16-16,-1 1 0 0,-4 0 48 0,-1 3 16 15,-3 2 0-15,-4-1 0 0,-1 2 432 0,-5-3 96 16,-1-2 16-16,-6 0 0 0,-2 2-304 0,-3-6-64 16,-4 1-16-16,-3-1 0 0,-3-5 48 0,-1 1 16 15,-2-2 0-15,-2-2 0 0,-3-3-176 0,-1-3-16 0,-1-1-16 0,-1-1 0 16,0-1-352-16,-1-1-64 0,-1-2 0 0,0 1-128 31,-1-2-896-31,1 1-272 0,1 0-64 0,3-2-10400 0,2 1-2064 0</inkml:trace>
  <inkml:trace contextRef="#ctx0" brushRef="#br0" timeOffset="185558.3">23569 11301 17503 0,'0'0'1552'0,"0"0"-1232"16,0 0-320-16,-2 8 0 0,0 2 2208 0,-2 5 384 15,-3 3 80-15,-1 6 16 0,-2 0-2112 0,0 6-432 0,-2 4-144 0,1 1 0 16,1 1 256-16,1 0-48 0,1 1-16 0,0-1 0 16,2-3 160-16,2-3 32 0,1-4 0 0,3-1 0 15,3-2 672-15,-1-1 144 0,5-8 16 0,1 0 16 16,1-4-128-16,3-2-16 0,1-2-16 0,2 0 0 15,2-4-688-15,3-2-128 0,2-2-16 0,1-4-16 16,2 0-1632-16,1-3-336 0,2-3-64 0,0-2-16 16,1-2-1712-16,-3-1-352 0,21-16-64 15,-20 10-16-15</inkml:trace>
  <inkml:trace contextRef="#ctx0" brushRef="#br0" timeOffset="185820.39">23794 11619 4607 0,'0'0'192'0,"-10"3"64"0,-2-2-256 0,0 1 0 15,-1 0 0-15,0 2 0 0,0-3 5584 0,0 2 1072 16,-1 0 224-16,-2-1 32 0,0 2-3536 0,1-3-720 15,-1 1-144-15,-1 2-16 0,2 0-1328 0,-1-1-256 16,-1 1-48-16,1 2-16 0,2 0-656 0,1 1-192 16,0-1 0-16,0-3 128 15,2 1-1360-15,4-2-272 0,7-2-48 0,0 0-16 16,0 0-1648-16,0 0-336 0,1-9-64 0,3-4-16 16,4-1-784-16,2-2-176 0,3-1-16 0,4-1-16 0,3-3 3504 0,6-1 704 15,4 0 144-15,4 1 16 0,6-1 1664 0,0 0 320 16,2-1 64-16,-5 2 0 0,-6 2 1584 0,-5 2 304 15,-8-1 64-15,-5 3 16 0,-5 2-224 0,-5 2-32 16,-7 1-16-16,-5-1 0 0,-4 0-1488 0,-6 2-288 16,-3 0-64-16,-4 4-16 0,-4 2-976 0,-2 3-192 15,-5 5-32-15,-2 3-16 16,-1 4-1712-16,-2 1-352 0</inkml:trace>
  <inkml:trace contextRef="#ctx0" brushRef="#br0" timeOffset="195952.29">26335 9788 15951 0,'0'0'704'0,"0"0"144"0,0 0-672 0,0 0-176 0,0 0 0 0,-1 10 0 16,2-2 1808-16,-1 4 336 0,0 1 64 0,0 2 16 16,0 4 224-16,0 4 48 0,0 6 16 0,0 5 0 15,-1 3-464-15,1-4-80 0,-2 0-32 0,1-1 0 16,-1-1-848-16,-1 1-160 0,-1-4-32 0,1 0-16 15,1-1-624-15,-2 3-128 0,1-5-128 0,1 0 176 0,-1-7-176 16,0 0 0-16,1-6 0 0,1 0 0 16,1-3 0-16,1-1 0 0,-2-1 0 0,1-7-176 15,0 0-176-15,0 0-32 0,0 0-16 0,0 0 0 16,0 0-1648-16,0 0-336 0,0 0-64 0</inkml:trace>
  <inkml:trace contextRef="#ctx0" brushRef="#br0" timeOffset="196383.38">26304 9938 20271 0,'4'-17'1792'0,"-2"7"-1424"15,1-1-368-15,2-2 0 0,-2-2 3088 0,3 1 560 16,3 0 96-16,3 1 32 0,1 1-2416 0,2 0-464 16,0 0-112-16,2 2-16 0,0 1-528 0,1 1-112 15,2-1-128-15,1 0 176 0,-2 2-176 0,1 2 128 16,-2 0-128-16,2 2 128 0,-3 2 496 0,0 1 80 15,-1 1 32-15,0 2 0 0,0 2-160 0,-2 3-16 16,0 1-16-16,1 1 0 0,-2 1-368 0,0 2-176 16,-1 4 160-16,-2 2-160 0,-2 4 128 0,-2 0-128 15,0 0 0-15,-6 4 0 0,-4-4 0 0,-2-2 0 0,-1 1-128 0,-2-2 128 16,-3-1 0-16,-3-2 0 0,0-1 0 0,-2-2 0 16,0 0-144-16,-1-1 144 0,-1-2 0 0,1-1-144 15,0 1 144-15,4-2-128 0,1-3 128 0,-1 1-128 16,1-1 128-16,3 0 0 0,1-2 0 0,2-2 0 15,2 1 0-15,5-3 128 0,0 0-128 0,0 0 128 16,0 0 64-16,7 5 32 0,3-1 0 0,1 1 0 16,0-2 64-16,2 2 16 0,0 1 0 0,2 1 0 0,-1 2-304 0,0-2 128 15,1 2-128-15,-1 0 0 0,0 0 0 0,-1 0 0 16,0 2 0-16,-1-2 0 0,-1 0 0 0,-1 0 0 16,0-1 0-16,1 0 0 0,-1-2 0 0,1-1 0 15,-1 3 0-15,-1-4 0 16,-1 0-1280-16,0-1-176 0,-8-3-16 0,0 0-16432 15</inkml:trace>
  <inkml:trace contextRef="#ctx0" brushRef="#br0" timeOffset="196808.67">26995 10197 23439 0,'0'0'1024'0,"0"0"240"16,0 0-1008-16,0 0-256 0,0 0 0 0,0 0 0 0,1 10 1856 0,2 2 320 15,-1 1 64-15,1 3 0 0,0 2-336 0,-2 3-80 16,0 4-16-16,0-1 0 0,2 3-592 0,0 1-112 15,-2 2-16-15,0 0-16 0,1-2-608 0,-1-2-112 16,0-2-32-16,-1-1 0 0,1-4-320 0,1-3 0 16,-1-7 0-16,2-3 0 15,-3-6-2496-15,0 0-512 0</inkml:trace>
  <inkml:trace contextRef="#ctx0" brushRef="#br0" timeOffset="197454.64">28008 9597 3679 0,'0'0'320'0,"1"-5"-320"16,-1-3 0-16,-1 0 0 0,-4 1 3568 0,1 1 640 16,-2 2 128-16,1 2 16 0,-3 2-3520 0,-1 2-832 15,0 1 0-15,-4 5 0 0,-1 4 0 0,-3 2 0 16,-1 0 0-16,-3 6 0 0,-1 2 496 0,-5 3 32 0,1 0 16 0,0 2 0 16,2 0 1024-16,0 5 208 0,2 1 32 0,2 5 16 15,3 4-464-15,4 4-80 0,2 1-32 0,3 0 0 16,3 2-720-16,2 1-144 0,3-1-16 0,3-2-16 15,2 1 16-15,1 3 0 0,3-1 0 0,3-1 0 16,0-1 480-16,2-2 112 0,2 0 0 0,1-7 16 16,0-1-272-16,1-6-48 0,2-3-16 0,-1-6 0 15,2-4-640-15,0-4 0 0,-2-4 0 0,2-3 0 16,0-5-1968-16,0-3-416 0,1-7-96 0</inkml:trace>
  <inkml:trace contextRef="#ctx0" brushRef="#br0" timeOffset="199042.6">28305 9866 30927 0,'0'0'1360'0,"0"0"304"0,0 0-1344 0,0 0-320 0,0 0 0 0,0 0 0 16,0 0 224-16,0 0-32 0,9-1 0 0,-9 1 0 15,8-3 336-15,-8 3 64 0,6 3 16 0,0 3 0 16,-4 3 352-16,1 3 80 0,-2 4 16 0,1 4 0 16,-2 5-320-16,0 4-64 0,0 2-16 0,1 4 0 0,0 1 48 15,0 0 0-15,-1 3 0 0,2-2 0 0,-1-6-288 0,0 0-48 16,-1-1-16-16,0-4 0 0,-1-4-560 0,1-3-112 15,-1-6-32-15,1-5 0 16,0-8-3264-16,0 0-656 0,0 0-128 0,5-21-16 0</inkml:trace>
  <inkml:trace contextRef="#ctx0" brushRef="#br0" timeOffset="199465.96">28302 9756 10127 0,'6'-5'896'0,"0"2"-704"16,-6 3-192-16,11-5 0 0,-1 3 4592 0,2 2 880 16,-1 1 176-16,4 3 48 0,2 2-4208 0,1 4-832 15,-1 0-160-15,1 0-48 0,0 6-224 0,-1-2-48 16,-1 2-16-16,-3 1 0 0,-2-4 416 0,-1 1 96 16,-1 2 16-16,-2 0 0 0,-2 1-160 0,-1-3-16 15,-2 2-16-15,0-2 0 0,-4 0-336 0,0 1-160 16,-2-4 160-16,-1 0-160 0,-2-2 0 0,-1-1 0 0,-1 0 0 0,-3-2 0 15,1-1 0-15,-2-1 0 0,0-1 0 0,0-1 0 16,0 0 144-16,-1-1-144 0,1-1 128 0,0-1-128 16,2-1 128-16,2 0-128 0,-1-1 128 0,4 1-128 15,1-1 0-15,5 3 0 0,0 0 128 0,0 0-128 16,0 0 0-16,0 0 0 0,10 0 0 0,4 3 128 16,2 0-128-16,2 4 0 0,3 2 0 0,1 0 0 15,1 2-288-15,-1 2 64 0,-1 0 16 0,-2 2 0 16,-1 1 64-16,-2 1 16 0,-4 0 0 0,-3 0 0 15,-3-1 128-15,-2-1 144 0,-1 1-16 0,-3 1-128 0,-3 1 448 0,-2 0-32 16,-3 2 0-16,-1 1 0 0,-1-3-64 0,-2 1-16 16,-1 0 0-16,-3-2 0 0,-3-2-208 0,-1-2-128 15,-1 2 160-15,-2-9-160 16,-1 1-320-16,0-7-176 0,-1 0-16 0,1-5-16 16,2-3-1792-16,3 0-368 0</inkml:trace>
  <inkml:trace contextRef="#ctx0" brushRef="#br0" timeOffset="199961.69">29178 9951 12895 0,'0'0'576'0,"0"0"112"0,0 0-560 0,0 0-128 16,0 0 0-16,0 0 0 0,0 0 2688 0,0 0 512 16,-3-7 112-16,-5 1 16 0,-1 0-2512 0,-3 2-496 15,-4 2-112-15,-1 0-16 0,-2 4-192 0,-2-1 0 16,-1 3 0-16,0 4 0 0,-3 4 0 0,1 1 0 16,1 4 0-16,-1 3 0 0,4 4 208 0,1 1-48 15,4 1-16-15,2 1 0 0,2 0 336 0,3 0 64 16,3-4 16-16,3-2 0 0,2-3 400 0,1-2 64 15,3-3 32-15,0-1 0 0,2-3 16 0,5-2 0 16,3 0 0-16,3-3 0 0,1-3-64 0,4-1-16 16,3-2 0-16,2-1 0 0,2 2-576 0,4-1-112 15,-1-2-32-15,1 1 0 16,-2-1-1488-16,-1-3-288 0,-1 2-64 0,-4 1-16 16,-4 0-1472-16,-5 0-288 0</inkml:trace>
  <inkml:trace contextRef="#ctx0" brushRef="#br0" timeOffset="200516.64">29540 9897 15663 0,'0'0'688'0,"0"0"144"0,7 7-656 0,1-1-176 16,0 5 0-16,-1-1 0 0,-1 6 3088 0,-2 2 592 15,0 1 112-15,-3 4 32 0,-1 1-2816 0,-1 2-560 16,-2 2-128-16,-1-1 0 0,-1 1-320 0,1-4 0 16,-2-1 128-16,2-4-128 0,0-2 0 0,0-1 0 15,1-5 0-15,1 1 0 0,-1-5 160 0,3-7-32 16,0 0 0-16,0 0 0 0,0 0 160 0,0 0 32 15,0 0 0-15,9-7 0 16,0-1-1360-16,1-3-272 0,0-4-48 0,2 0-16 16,0-8-1760-16,-2 1-368 0,2-2-64 0,-5-3-16 15,0-1 1040-15,-2-1 208 0,-2 0 32 0,-2 2 16 0,-1 1 1776 0,-1 0 336 16,0 1 176-16,-1 3-160 0,0 1 2656 0,0 3 544 16,1 0 96-16,1 5 32 0,0 1-832 0,0 4-160 15,0 1-48-15,0 7 0 0,0 0-608 0,0 0-128 16,7 4-32-16,0 5 0 0,2 6-720 0,1 2-160 15,0 1-32-15,0 3 0 0,2 1-256 0,0-2-48 16,0 0-16-16,-1 3 0 0,2 0 0 0,0-2-128 0,1 1 192 0,-1 2-64 16,-2-5-128-16,1 1 160 0,-2-2-160 0,1-1 160 15,-3 1 176-15,-2 2 48 0,1-3 0 0,-3-2 0 16,-3 0 320-16,-1-2 64 0,-3 0 0 0,-2-2 16 16,-3 1-176-16,-2-3-32 0,-4 2-16 0,-1-1 0 15,0 1-160-15,-4-1-16 0,0 2-16 0,-2-4 0 16,0-2-224-16,-4 1-144 0,0-1 192 0,-1 1-192 15,0-5-2720-15,3 0-656 0</inkml:trace>
  <inkml:trace contextRef="#ctx0" brushRef="#br0" timeOffset="200999.27">30184 9824 20895 0,'0'0'928'0,"0"0"192"0,-2 12-896 0,1 0-224 0,-2-1 0 0,0 8 0 15,-3-1 0-15,-1 7 0 0,0-2 0 0,0 4 0 16,1 3 848-16,1-1 240 0,-3 2 32 0,1-2 16 0,2 0-64 0,1-2-16 16,2-5 0-16,0-1 0 0,1-1-96 15,2-3 0-15,2-3-16 0,1-1 0 0,-2-1-96 0,5-2-16 16,1-1 0-16,2-2 0 0,2-2-368 0,1-1-80 16,0-1 0-16,1-1-16 0,3-2-368 0,2 0 0 15,-1-5-192-15,-1 1 64 16,-2 0-2704-16,1-1-544 0,-2-2-96 0</inkml:trace>
  <inkml:trace contextRef="#ctx0" brushRef="#br0" timeOffset="201188.39">30262 10055 26719 0,'0'0'1184'0,"0"0"240"0,0 0-1136 0,0 0-288 15,0 0 0-15,0 0 0 0,0 0 3232 0,-4 8 592 16,0-1 112-16,-1 3 32 0,-2-4-2992 0,1 2-592 15,-3 1-112-15,-2-2-16 0,0-5-256 0,-1 2 0 16,0-4 0-16,0-2 0 0,1-1-256 0,0-1-80 16,1-3-32-16,1 0 0 15,1-4-1248-15,1-1-256 0,2 1-48 0,2 0-8944 0,3 0-1776 0</inkml:trace>
  <inkml:trace contextRef="#ctx0" brushRef="#br0" timeOffset="201311.34">30447 9935 29423 0,'9'-5'1296'0,"-9"5"288"0,0 0-1264 0,0 0-320 0,0 0 0 0,-4-7 0 15,-4 2 1872-15,-3 1 320 0,-4-1 64 0,-4 4 16 16,-5-2-1792-16,0 3-352 0,-3 3-128 0,0-3 0 16,-2 1-864-16,-2-1-240 0,-3 0-48 0,3-1-9328 15,1-3-1856-15</inkml:trace>
  <inkml:trace contextRef="#ctx0" brushRef="#br0" timeOffset="201568.24">30713 9398 18303 0,'56'28'816'0,"-30"-9"160"0,4 4-784 0,3 10-192 16,-1 6 0-16,-2 8 0 0,-2 6 1632 0,-4 9 288 15,-1 5 48-15,-6 9 16 0,-7 5-368 0,-9 1-64 16,-9-1-16-16,-11 2 0 0,-12 5-64 0,-11 1-32 16,-12 5 0-16,-13-4 0 0,-17-5-560 0,-7-3-112 15,-7-2-32-15,-5-10-11888 16,-4-7-2384-16</inkml:trace>
  <inkml:trace contextRef="#ctx0" brushRef="#br0" timeOffset="209294.42">26200 11588 4607 0,'0'0'400'0,"0"0"-400"16,0 0 0-16,0 0 0 0,0 0 3136 0,0 0 528 16,0 0 112-16,3 10 32 0,1 1-1792 0,-1 2-352 15,-2 3-80-15,1-1-16 0,-2 3-16 0,-2 3 0 16,0 1 0-16,-2 5 0 0,-1 3-256 0,-3 2-48 16,0-2-16-16,1-8 0 0,0 6-656 0,0 2-144 0,2 0-32 0,-2-2 0 15,2 4-400-15,1-2 0 0,0 0 0 0,2-2 0 16,-1-3 0-16,2-2 0 0,-1-2 0 0,2 0 0 15,0-6 0-15,2-1-144 0,-1-2 144 0,0-2-160 32,-1-10-1504-32,0 0-320 0,0 0-48 0,0 0-11472 0</inkml:trace>
  <inkml:trace contextRef="#ctx0" brushRef="#br0" timeOffset="209820.53">26206 11695 26079 0,'5'-18'1152'0,"-1"6"256"0,0-1-1136 0,-1 1-272 16,-3 3 0-16,1-3 0 0,2 3 240 0,-1 1-16 16,-2 8 0-16,5-7 0 0,1-4-32 0,0 3 0 15,1 0 0-15,0 1 0 0,1-1 336 0,3 1 64 16,0 2 16-16,4 1 0 0,0 0 352 0,5 3 80 15,3 1 16-15,2 1 0 0,1 1-480 0,2 1-80 16,-1 4-32-16,0 3 0 0,0 2-464 0,-3 1 128 16,-2 2-128-16,-9-6 0 0,1 2 0 0,1 9-160 15,-2-2 32-15,-5 0 0 0,-3 1-80 0,-6-2-16 16,-3 0 0-16,-2-2 0 0,-4 0-32 0,-1-2 0 16,-4-3 0-16,-2 3 0 0,-1-4 112 0,0 2 16 0,-2-1 0 15,-2-1 0-15,-3-1 128 0,8-1 0 0,2-4 0 16,-10 3 0-16,-1-2 192 0,10-2-16 0,1 2-16 0,-6 0 0 15,1-1-160-15,10-2 0 0,-1-1 0 0,0 3 128 16,2-1-128-16,2 1 128 0,7-3-128 0,0 0 128 16,0 0 64-16,0 0 0 0,0 0 0 0,0 0 0 15,7 5 112-15,2 1 16 0,1 1 16 0,3 0 0 16,1-1-176-16,1 1-32 0,-2-1-128 0,0 2 192 0,0 0-192 16,-1 2 0-16,-3 1 0 0,0 2 0 0,0 0 0 0,0 1-128 15,0 2 128-15,-1 1 0 16,-1-2 0-16,-1 3 0 0,3 1 0 0,0 0 0 0,-1 2 0 0,1-1 0 15,-1-2 0-15,1 0 144 0,-1 0 112 0,1-2 32 16,0 0 0-16,0-5 0 0,1 0-160 0,-3-2-128 16,0-1 192-16,-1-4-192 0,-6-4 128 0,8 0-128 15,-1-3 0-15,-2-1-11040 16,-1-2-2256-16</inkml:trace>
  <inkml:trace contextRef="#ctx0" brushRef="#br0" timeOffset="210436.93">26853 12051 6447 0,'0'0'576'0,"0"0"-576"15,0 0 0-15,4-5 0 0,1 1 4880 0,-5 4 880 16,6-5 160-16,2 3 32 0,1 0-3760 0,2 2-752 16,0 2-160-16,2-2-16 0,-1 4-864 0,0 3-160 15,2-2-48-15,2 0 0 0,1-1-192 0,-1 1 0 16,-2 2 128-16,-1-1-128 0,0-1 0 0,-3 2 0 15,-1-2 0-15,-2 2 0 0,-2-1 0 0,-1 1 0 16,0 2 0-16,-1 0-160 0,-3 0 160 0,-2 0 0 16,-2 0-144-16,-2 2 144 0,-1 1 0 0,0-1-144 15,-3-2 144-15,0 3 0 0,-2-1 0 0,-1 0 0 16,0-2 0-16,0 3 0 0,0 1 0 0,0 0 0 16,1 0 0-16,1-4 0 0,-1 3 0 0,0-1 0 0,4 0 0 15,2 0 0-15,1-2 0 0,1-1 0 0,2 1 0 0,2-3 0 16,0-6 320-16,6 4 0 0,0 1 16 0,2-1 0 15,1 0 176-15,1 0 48 0,4-1 0 0,1-1 0 16,2 2-304-16,3-1-64 0,-1 1-16 0,1-2 0 31,1 0-624-31,-2-2-128 0,1 2-32 0,-2 0-9888 0,-2-2-1984 0</inkml:trace>
  <inkml:trace contextRef="#ctx0" brushRef="#br0" timeOffset="210811.27">27909 11479 17503 0,'6'-11'768'0,"-3"7"176"0,-1-1-752 0,-2 5-192 15,0 0 0-15,0 0 0 0,-5-4 928 0,-1 3 160 16,-5 1 16-16,-2 4 16 0,-2 0-864 0,-13 7-256 16,-2 5 128-16,-1 2-128 0,-3 3 544 0,1 3 32 15,1 0 16-15,1 5 0 0,-1 4 496 0,4 3 80 16,1 2 32-16,4 1 0 0,2 0-80 0,9-8-16 16,1 2 0-16,0 2 0 0,5 2-64 0,2 0-16 15,1 4 0-15,2 1 0 0,2 2-144 0,3-1-48 16,1-1 0-16,3 1 0 0,3-5-432 0,3 3-80 15,2-6-32-15,3 2 0 0,2-4-160 0,1-2-128 0,2-6 192 16,0-1-192-16,1 0 0 0,-1-3 0 0,-3-3 0 0,-3-2 0 16,-3-5-192-16,-2-3-128 0,-2-3-48 0,-3-5-11328 15,0-2-2256-15</inkml:trace>
  <inkml:trace contextRef="#ctx0" brushRef="#br0" timeOffset="212433.36">28186 12231 19343 0,'0'0'848'0,"4"6"192"0,-4-6-832 0,2 11-208 15,-2 3 0-15,-2 0 0 0,0-1 1104 0,0 2 176 16,1-2 48-16,0 1 0 15,1-2-1712-15,-2 1-352 0,1-3-64 0,1-10-16 0,0 0 1280 0,-4 8 256 16,-1 1 48-16,1-2 16 0,4-7 416 0,0 0 80 16,0 0 0-16,0 0 16 0,-4-5 560 0,0-1 128 15,2-1 0-15,0-3 16 0,1-3-768 0,1-1-144 16,1-4-48-16,1-6 0 0,-2-4-704 0,2-4-144 16,2 0-16-16,-1-3-16 0,1-5-160 0,-2 5-176 15,1 3 48-15,-2 8 0 0,1-2 128 0,-1-1 0 16,0 1 0-16,2-6 0 0,1 2 0 0,-2 0 0 15,1 0 0-15,2-6 0 0,-1 5 0 0,3 1 0 16,0 4 0-16,4 2-128 16,1 5-256-16,1 2-64 0,0 1 0 0,0 4 0 0,0 2 128 0,1 1 32 0,0 3 0 0,1 4 0 15,-2 2 288-15,-2 1-128 0,-1 3 128 0,-1 4 0 16,-3 2-192-16,-1 5 64 0,-1 2 128 0,-1 6-208 16,-2 3-1584-1,1 3-320-15,-2 2-64 0,-2 0-16 0,1 7 832 0,-2-1 160 0,1-2 48 16,-1 3 0-16,-2 1 512 0,1 0 96 15,-1 0 32-15,2-8 0 0,-1 1 1024 0,0-2 224 0,2-2 32 0,-1-2 16 0,1-3-48 16,0-4-16-16,1 1 0 0,0-1 0 0,1-3-336 16,-2-6-64-16,2-10 0 0,0 0-8784 15,0 0-1760-15</inkml:trace>
  <inkml:trace contextRef="#ctx0" brushRef="#br0" timeOffset="212598.08">28482 11974 33807 0,'0'0'1488'0,"0"0"320"0,0 0-1440 0,0 0-368 16,0 0 0-16,0 0 0 0,-6 4 1488 0,-2 1 240 16,-1 2 32-16,-2-1 16 0,-3 1-528 0,-4-1-96 15,-4 1-32-15,-2-1 0 0,-2-3-912 0,-1 1-208 16,-3-4 0-16,-2 0 0 16,1-4-1664-16,0 1-320 0,0-1-80 0,-10-2-15488 0</inkml:trace>
  <inkml:trace contextRef="#ctx0" brushRef="#br0" timeOffset="213020.52">28807 11579 28223 0,'0'0'1248'0,"0"0"256"0,8 4-1200 0,-2 1-304 16,-1 2 0-16,-1 2 0 0,-1 1 352 0,-2 4 16 16,1 3 0-16,-2 6 0 0,0-3-368 0,0 5 0 15,0 1 0-15,-2 2 0 0,0 2 192 0,-1 0-48 16,-1 2 0-16,-2 2 0 0,-2 0 640 0,-1 1 128 16,0 2 32-16,-1-5 0 0,1 0-368 0,3-8-64 15,-3 1 0-15,1-4-16 0,0-3-352 0,2-2-144 16,0-4 128-16,2-3-128 15,1-3-288-15,3-6-144 0,0 0-16 0,-2-6-9792 16,4-6-1936-16</inkml:trace>
  <inkml:trace contextRef="#ctx0" brushRef="#br0" timeOffset="213413.95">28954 11657 21183 0,'19'-6'944'0,"-10"3"192"0,1-1-912 0,2 0-224 0,0 2 0 0,1 2 0 15,-4 0 2256-15,1 3 416 0,2 4 80 0,-2 1 0 0,-2 4-2176 0,0-2-432 16,-3 2-144-16,-2 2 0 16,-2 2 0-16,-4 1 0 0,-2 2 0 0,-3-2 0 0,-3 0 240 0,-4 0-48 15,2 0 0-15,-2-1 0 0,0-6 0 0,1-1 0 16,-2-1 0-16,2 1 0 0,1-5-16 0,0 1-16 16,1-1 0-16,4-1 0 0,1-3 176 0,7 0 48 15,0 0 0-15,0 0 0 0,0 0-208 0,0 0-48 16,0 0 0-16,0 0 0 0,7 0 208 0,4 0 48 15,2-2 0-15,1 4 0 0,1 0-384 0,1 1-288 16,3 0 48-16,2 3 16 0,-2 1 48 0,1 2 16 16,-3 0 0-16,-2 0 0 0,-3 0 160 0,-3 2 0 15,-1-1-144-15,-3 2 144 0,-2 1 0 0,-2 1 256 16,-2 0-32-16,-3 2-16 0,-3 0 224 0,0 2 32 16,-3 0 16-16,1-1 0 0,-4-1-192 0,-1 2-32 15,-3 2-16-15,-1-1 0 0,-3 2-240 0,1-3 0 16,-1-3 128-16,1-1-128 0,-3 0 0 0,3-3 0 15,0-10 0-15,-1 2 0 16,2-2-384-16,-4-1-80 0,4 0-16 0,2-4 0 16,4-4-2080-16,2-3-432 0</inkml:trace>
  <inkml:trace contextRef="#ctx0" brushRef="#br0" timeOffset="213671.24">29237 11416 19343 0,'35'1'1728'0,"-15"2"-1392"15,6 2-336-15,4 5 0 0,3 4 1056 0,2 2 144 16,-1 5 16-16,-2 4 16 0,1 4-1056 0,-2 3-176 16,-2 6 0-16,-3 5-192 0,-5 7 192 0,-4-2 0 15,1 0 0-15,-5 2 0 0,-4 7 720 0,-5-1 192 16,-5 4 48-16,-3-10 0 0,-7 6 912 0,-4 1 192 15,-6-1 48-15,-5 2 0 0,-7 2-832 0,-5 2-176 16,-6 6-16-16,-22 19-16 16,-1-11-1712-16,5-20-320 0,-5-8-80 0</inkml:trace>
  <inkml:trace contextRef="#ctx0" brushRef="#br0" timeOffset="214563.94">30856 12196 20159 0,'0'0'896'0,"-7"6"176"0,-5 2-864 0,-4 0-208 0,1 0 0 0,-2-1 0 15,0-1 128-15,0-4 0 0,0-2-128 0,0-1 192 0,0-2 320 0,0 1 48 16,3-2 16-16,1 0 0 0,-1 1 448 0,3-3 112 16,-1 1 16-16,3-1 0 0,1 0 96 0,2-1 32 15,0-3 0-15,4-1 0 0,-1 1 400 0,3-2 96 16,1-3 16-16,3-1 0 0,2 0-976 0,1-1-192 15,4-1-48-15,2 0 0 0,2 2-352 0,5-2-80 16,-2 5-16-16,2 1 0 0,1 3-288 0,1 1-64 16,1 2-16-16,1 2 0 0,-2 1 64 0,-1 4 16 15,0 3 0-15,-4 3 0 0,-2 2 160 0,-2 3 0 16,-2 3 0-16,-2 5 0 0,-4 1 0 0,-2 0-128 16,-2 2 128-16,-4 2-128 0,-2 0 128 0,-3-1-128 15,-2 1 128-15,-7 0-128 0,-3-3 128 0,0-2-192 16,-4-6 192-16,-1-1-192 0,1-2 192 0,-3-5 0 15,0-3 0-15,0-6 0 0,-2-1 144 0,0-2-144 16,1-5 192-16,3-2-192 0,0-2 192 0,2-1-192 16,2 0 192-16,3-3-192 0,3-1 0 0,3 2-144 15,5-2-16-15,3 2-11280 0,1 0-2256 0</inkml:trace>
  <inkml:trace contextRef="#ctx0" brushRef="#br0" timeOffset="-214447.76">30975 11967 20271 0,'0'0'1792'0,"8"10"-1424"0,0 3-368 0,-3 2 0 0,-1 5 640 0,0 3 64 16,0 3 16-16,0 6 0 0,-2 4-480 0,2 3-112 15,-3 2 0-15,-2 4-128 0,-2-7 912 0,1 5 80 16,-2 4 16-16,-1 0 0 0,-1 1 320 0,-1 2 64 15,0-1 16-15,1 0 0 0,-1-5-528 0,2-4-112 16,0-5 0-16,-1-3-16 0,3-6-432 0,-1 3-96 16,0-7-16-16,2-4 0 0,1-8-208 0,1-10 0 15,0 0 0-15,7-2 0 16,-1-6-384-16,2-5-128 0,1-4-32 0,0-9 0 16,0-8-2880-16,-1-5-576 0,-1-5-112 0,-2-2-32 15,-1 3 2512-15,0 6 496 0,-2-2 112 0,1 0 0 0,-2-1 688 0,1-3 128 16,-2-2 16-16,2 0 16 0,-2 2 176 0,1-11 0 0,2 5 160 0,2 0-160 15,3 8 784-15,1 4 64 0,2 7 16 0,2 4 0 16,1 4 96-16,3 6 0 16,-3 9 16-16,2 3 0 0,2 1 192 0,2 6 48 15,1 3 0-15,0 5 0 0,-1 3-464 0,-1 3-96 16,-1 2-16-16,3 10 0 0,-4 1-448 0,-3 3-192 16,-4-3 176-16,-2 1-176 0,-3 0 0 0,-3-1 0 15,-6-6 0-15,-3-2 0 0,-2-1 384 0,-2-4 96 0,-4 0 16 0,-4 0 0 16,-4-8 464-16,-1-1 80 0,-2-2 32 0,-2-5 0 15,0-3-368-15,-1-6-80 0,-2 3-16 0,1-4 0 16,0-6-480-16,1 0-128 0,3 0 0 0,2 2 0 16,1-2-3648-16,6 0-736 0</inkml:trace>
  <inkml:trace contextRef="#ctx0" brushRef="#br0" timeOffset="-214008.39">31520 11949 15663 0,'6'0'1392'0,"2"0"-1120"16,0 4-272-16,0 3 0 0,-2 2 3120 0,0 4 560 15,-1 4 112-15,-1 2 32 0,1 13-2960 0,0 4-592 16,0 4-112-16,-1 5-32 0,0 2-128 0,-1 2 0 16,-3 2 0-16,0 3 0 0,-1 0 352 0,-2-2 32 15,-1 2 16-15,0-11 0 0,-1 1 528 0,-2-2 96 16,0-4 32-16,-3-4 0 0,1-4-528 0,0-4-96 15,0-3-32-15,-3 2 0 0,3-11-224 0,1-3-48 16,2-5-128-16,2-6 192 0,0-8-192 0,1-5 0 16,2-5 0-16,-1-7 0 15,2-11-1024-15,0-7-256 0,1-4-64 0,1 0 0 16,1 10-48-16,1-2-16 0,0-2 0 0,1-4 0 0,2-4 1008 0,0-5 192 16,1 0 32-16,1 0 16 0,3 1 304 0,2-13 64 0,2 7 16 15,2 5 0-15,2 6-16 0,3 4 0 0,2 6 0 16,3 6 0-16,3 8-64 0,3 0-16 0,0 7 0 0,1 8 0 15,0 4-128-15,-1 6 0 0,-1 6 144 0,-5 4-144 16,0 4 272-16,-4 2-16 0,-1 1 0 0,-4 4 0 16,-3 3 144-16,-5-2 32 0,-4 2 0 0,-6-1 0 15,-3-1-32-15,-7 1 0 0,-7-2 0 0,-4 1 0 16,-4-3 192-16,-8-1 48 0,-6 0 0 0,-7-4 0 16,-6 0-224-16,-6-2-32 0,-7-2-16 0,-9 1 0 15,-3-2-1968-15,4-2-400 0</inkml:trace>
  <inkml:trace contextRef="#ctx0" brushRef="#br0" timeOffset="-213323.73">26052 13709 30399 0,'3'31'1344'0,"-2"-15"288"0,-1 8-1312 0,-1 3-320 15,-1 2 0-15,1 1 0 0,-1 2 304 0,-1 1-16 16,2-2 0-16,-1 8 0 15,2 0-1184-15,2-6-224 0,0-2-48 0,1-3-16 16,-1-4 336-16,4-3 64 0,-2-4 16 0,-2-4 0 0,3-4 512 0,-5-9 96 0,0 0 32 0,7-2-7040 16,-2-4-1392-16</inkml:trace>
  <inkml:trace contextRef="#ctx0" brushRef="#br0" timeOffset="-212889.71">25948 13532 40543 0,'2'-25'896'0,"2"13"176"0,2-2 32 0,0 0 48 0,-1 1-928 0,2-3-224 16,2 3 0-16,0-1 0 0,2 1 0 0,3 1 0 15,3 1 0-15,0 1 0 16,4 0-544-16,1 0-48 0,3 3-16 0,2 1 0 0,2 2 304 0,1 3 64 16,0 1 16-16,1 4 0 0,0-3 416 0,-1 6 64 15,-2 2 32-15,-2 4 0 0,0 0-128 0,-3 3-32 16,-2 5 0-16,-3-2 0 0,-2-2-128 0,-4-3 0 15,-3 3 0-15,-3 0-176 0,-3-1-16 0,-3 0 0 16,-3-3 0-16,-3-2 0 0,-5-3-48 0,-2-1-16 16,-2-2 0-16,-4-1 0 0,-1-3 256 0,-4 0 0 15,-3 1 144-15,-3-2-144 0,1-2 240 0,0 4-48 16,1-1-16-16,-1 2 0 0,0 1-176 0,3 0 0 16,3 1 0-16,3 3 128 0,3-2-128 0,3 2 0 15,2-2 0-15,4 2 0 0,3 0-128 0,3 1 128 16,2 0-160-16,3 0 160 0,4 3 0 0,3-1 288 0,5 0-32 0,3 4-16 15,4-4 80-15,-2 2 32 0,1 6 0 0,1-2 0 16,0 2-192-16,0-1-32 0,0 5-128 0,0 0 192 16,-1 3 192-16,4 8 16 0,0-1 16 0,-4-1 0 15,-4-3-192-15,-3 1-32 0,-1 0-16 0,-1 0 0 16,-3-3-176-16,0-1 0 0,-3-2 0 0,0-6 0 16,-2-2-1344-16,0-6-320 0,-4-10-48 15,0 0-15392-15</inkml:trace>
  <inkml:trace contextRef="#ctx0" brushRef="#br0" timeOffset="-212063.98">26862 14040 11055 0,'0'0'480'0,"0"0"112"0,0 0-464 0,0 0-128 16,0 0 0-16,0 0 0 0,2-5 3664 0,2 1 720 15,-4 4 144-15,6-1 16 0,-6 1-3600 0,6-1-736 16,1-5-208-16,-2 1 0 0,1-1 128 0,1 3-128 16,-7 3 0-16,9-3 144 0,1-3 496 0,3 3 80 15,3-1 32-15,0 3 0 0,-1 0 144 0,2 1 16 16,2 4 16-16,-3 1 0 0,-1 3-656 0,0 1-128 15,-3-1-16-15,-1 1-128 0,-2 0 0 0,-3-1 0 0,-2 1 0 0,-1 1 0 16,-1 1 0-16,-3-1 0 0,-3-1-160 0,-1 2 160 16,-2-2 0-16,-3 1 0 0,-3 1 0 0,-1-1 0 15,-3 1 0-15,0-1 0 0,0 2 0 0,0-1 0 16,0 2 0-16,1 2 0 0,2-2 0 0,1 1 0 16,1-1 0-16,3 0 0 0,1 0 0 0,3 0 0 15,2 0 0-15,3-1 240 0,3-3-48 0,4 0 0 16,0 1 752-16,2-3 144 0,2-1 16 0,3-3 16 15,6 1 16-15,2-4 0 0,1 2 0 0,5-2 0 0,2-2-976 0,1 2-160 16,2 0 0-16,-1 0-160 16,0 0-416-16,-4 0-96 0,-4 0-16 0,-5 0-11456 15,-4-5-2288-15</inkml:trace>
  <inkml:trace contextRef="#ctx0" brushRef="#br0" timeOffset="-210532.63">27306 12408 14735 0,'0'0'1312'0,"0"0"-1056"15,-1 8-256-15,-3 4 0 0,-2 5 3104 0,-3 7 560 16,-2 2 112-16,1 6-10432 16,-1 3-2080-16</inkml:trace>
  <inkml:trace contextRef="#ctx0" brushRef="#br0" timeOffset="-209677.6">27515 14404 19343 0,'0'0'1728'0,"0"0"-1392"0,0 0-336 0,0 0 0 16,0 0 1408-16,0 0 192 0,0 0 64 0,0 0 0 15,8-1-1488-15,0 1-176 0,-1 1-272 0,1 0 64 16,1 2 208-16,0-2 0 0,2 2 0 0,-2-2 0 16,-1 4 336-16,0-2 16 0,0 1 0 0,-1 2 0 0,-7-6 96 0,3 6 32 15,-3-6 0-15,0 9 0 0,-1 0-480 0,-2-3 0 16,-1 2 0-16,-1-1 0 0,-2-2 0 0,0 1 0 16,-4 2-128-16,1 1 128 0,-1-2 0 0,1-2 0 15,-2 3 0-15,0 0 0 0,2-2 0 0,1 3 0 16,0-2 0-16,1 1 0 0,1 1 0 0,3-3 0 15,3 1 0-15,1-2 0 0,0-5 144 0,5 8-16 16,2 0 0-16,2-2 0 0,3 0 320 0,2-1 48 16,2 0 16-16,1-5 0 0,1 0-288 0,1 0-48 15,0-5-16-15,8-3-13600 0</inkml:trace>
  <inkml:trace contextRef="#ctx0" brushRef="#br0" timeOffset="-209267.81">28429 13361 22111 0,'-16'7'976'0,"8"-6"208"0,-5 4-944 0,-4-1-240 15,-3 4 0-15,-7 5 0 0,-1 6 1392 0,-3 5 224 16,1 2 48-16,0 7 16 0,-2 4-864 0,4 8-176 15,-1 8-48-15,7-10 0 0,-3 8-272 0,3 1-64 16,0 4-16-16,5-5 0 0,2-1 160 0,2 3 48 16,4 6 0-16,0 14 0 0,1-4 880 0,6-5 176 15,2-6 32-15,4-7 16 0,3-4-608 0,5-4-128 16,1-4-32-16,3-3 0 0,2-4-560 0,4-3-224 16,2-3 176-16,2-5-176 15,2-6-1408-15,1-4-384 0,0-7-80 0</inkml:trace>
  <inkml:trace contextRef="#ctx0" brushRef="#br0" timeOffset="-201138.92">28572 14318 13823 0,'0'0'1216'0,"0"0"-960"0,0 0-256 0,2 8 0 16,-2 0 2432-16,-2 1 432 0,1 0 80 0,1-3 32 15,0-6-1328-15,0 8-272 0,-1-1-48 0,1-7-16 16,0 0-416-16,0 0-64 0,0 0-32 0,0 0 0 16,0 0 224-16,0-7 64 0,1-2 0 0,0-3 0 15,1-5-384-15,-1-1-80 0,1-3-16 0,1-2 0 0,-2-3-160 0,3-11-16 16,0-1-16-16,1 2 0 0,2-1-112 0,-1 4-32 15,0-1 0-15,0 0 0 0,2-3-144 0,0 1-128 16,0-1 192-16,1 2-192 0,1 2 128 0,2 5-128 16,0 2 0-16,-1 0 0 0,1 3 0 0,0 4 0 15,0 3 0-15,-1 3 0 0,1 2 0 0,1 3 0 16,-2 2 0-16,-1 5 0 0,-1 2 0 0,2 5-192 16,-4 3 192-16,0 3-192 0,-2 4-112 0,-1 5-16 15,0 2 0-15,-3 5 0 0,1 2 64 0,-2 4 0 16,-3 1 0-16,-1 4 0 0,0 2 256 0,-2 3 0 15,-2 3-128-15,-1 3 128 0,-2-1 0 0,2-2 0 16,1-3-128-16,-1 1 128 0,0-6 0 0,1-4 0 16,2-4 0-16,-1-2 0 0,2-4 0 0,1-4 0 0,3-3 0 0,1-5 0 15,1-3 0-15,-1-10-208 16,0 0 16-16,8 3 0 16,1-3-640-16,3-5-112 0,2-7-16 0,0-2-16 15,3-2-1968-15,2-4-400 0,-1-3-80 0,3 0-8400 0</inkml:trace>
  <inkml:trace contextRef="#ctx0" brushRef="#br0" timeOffset="-200978.84">29039 14152 2751 0,'16'-22'128'0,"-11"13"16"0,3-1-144 0,-2-1 0 0,-1-4 0 0,1 2 0 16,-5 1 5072-16,-4 1 992 0,-4 2 192 0,-3-2 32 16,0 0-3344-16,-3 3-688 0,-4 4-128 0,-1 1-16 15,-4-1-656-15,-2 2-128 0,1 0-32 0,-2 2 0 16,-1 0-720-16,-2 2-160 0,0-2-32 0,0 3 0 16,1 2-384-16,1 0 0 0,0 1 128 0,0 0-128 15,2 1-912-15,3 0-224 0,3 3-32 0,1-4-16 16,4-2-256-16,3-1-48 0,1-1-16 0,1 1 0 15,8-3-48-15,0 0-16 0,0 0 0 0</inkml:trace>
  <inkml:trace contextRef="#ctx0" brushRef="#br0" timeOffset="-200672.87">29233 14018 12895 0,'28'-5'576'0,"-14"2"112"0,4-1-560 0,-1 1-128 16,0-1 0-16,-1 0 0 0,-2-4 2880 0,-2 1 560 0,-2 1 96 0,-1 1 32 16,-3-1-1744-16,-6 6-352 15,-2-6-64-15,-4 1 0 0,-5 1-800 0,-4 1-160 0,-6 2-16 0,-4 1-16 16,-4 1-416-16,-1 4 0 0,-2 2 0 0,1 1-176 16,1 1 176-16,2 1 0 0,1 3 0 0,3 3 0 15,5 1 0-15,2 2 0 16,4 2 0-16,1 0 0 0,6 1 640 0,0 2 64 0,5-2 16 0,4 1 0 15,1 1-64-15,2-1-16 0,3-3 0 0,3-3 0 16,4-1-368-16,1-2-80 0,2-4 0 0,3-1-16 16,2-6-176-16,3-2 0 0,4-3 0 0,5-2 0 31,4 0-736-31,-1-1-32 0,0-2 0 0,-2-1-9856 0,-3-1-1984 0</inkml:trace>
  <inkml:trace contextRef="#ctx0" brushRef="#br0" timeOffset="-200448.29">29746 13437 28671 0,'34'8'1280'0,"-18"1"256"0,5 1-1232 0,3 10-304 16,-1 6 0-16,1 9 0 0,-2 7 320 0,-1 8 16 15,-3 5 0-15,-4 1 0 0,-2 4-208 0,-3 4-128 16,-4 7 160-16,-5 4-160 0,-5 3 128 0,-7 1-128 15,-4-4 0-15,-8-2 144 0,-5-4 560 0,-6-3 128 16,-8-4 0-16,-5-1 16 0,-6-2-144 0,5-12-16 16,-11 3-16-16,-4-4-16192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2-04T10:05:11.2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249 41 5527 0 0,'0'0'423'0'0,"6"-7"2121"0"0,-3 4-1750 0 0,0-1 0 0 0,-1 0 0 0 0,1 0 0 0 0,-1 0 0 0 0,1 0 1 0 0,2-7 1217 0 0,-5 13-1979 0 0,0 0 0 0 0,-1 0-1 0 0,1 0 1 0 0,0 0-1 0 0,-1-1 1 0 0,1 1 0 0 0,-1 0-1 0 0,0 2 1 0 0,-2 3 67 0 0,-17 105 565 0 0,5-29-592 0 0,-25 197 22 0 0,11-59 11 0 0,18-160-81 0 0,-29 94 1 0 0,37-144-27 0 0,2-8 2 0 0,1 0 0 0 0,-1 0 0 0 0,0-1 0 0 0,0 1 0 0 0,0 0 0 0 0,0 0 0 0 0,-1-1 1 0 0,1 1-1 0 0,-1-1 0 0 0,-1 3 0 0 0,2-3 180 0 0,-5-13 89 0 0,3 4-146 0 0,1-1 0 0 0,0 0-1 0 0,0 0 1 0 0,1 0 0 0 0,0 0 0 0 0,0 0 0 0 0,1-15 0 0 0,1 4-69 0 0,1 1-1 0 0,6-25 0 0 0,-4 31-43 0 0,-4 11-9 0 0,0 0-1 0 0,0 1 1 0 0,0-1 0 0 0,1 0-1 0 0,-1 1 1 0 0,0-1 0 0 0,0 0 0 0 0,1 1-1 0 0,-1-1 1 0 0,1 1 0 0 0,-1-1-1 0 0,0 1 1 0 0,1-1 0 0 0,-1 1 0 0 0,1-1-1 0 0,6 1 39 0 0,0 8 10 0 0,-4-4-50 0 0,0 1 0 0 0,0 0 0 0 0,-1 0 0 0 0,1 0 0 0 0,-1 0 0 0 0,0 0 0 0 0,-1 0 0 0 0,1 0 0 0 0,-1 1 0 0 0,1 8 0 0 0,0 8 0 0 0,-1 28 0 0 0,-1-38 0 0 0,-2 36 0 0 0,-12 82 0 0 0,-22 47 0 0 0,10-50 0 0 0,2-2-72 0 0,-11 178 0 0 0,34-191 72 0 0,16 135 0 0 0,35 108 0 0 0,-42-314 255 0 0,-2-14-1484 0 0,-3-8-2831 0 0,-1-3-1626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977" units="cm"/>
          <inkml:channel name="Y" type="integer" max="1731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6953" units="1/cm"/>
          <inkml:channelProperty channel="Y" name="resolution" value="1000.4621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2-04T10:05:17.1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25458 10189 15375 0,'0'0'672'0,"9"1"160"0,0 1-672 0,0-2-160 16,-1-2 0-16,-2 1 0 0,0-1 384 0,-1-2 32 16,1-2 16-16,0 0 0 0,-3-1 400 0,1 2 64 15,0-4 32-15,-2 1 0 0,-2 0 928 0,-2 2 176 16,0-1 32-16,-2 2 16 0,-4 1-208 0,-4 2-32 0,-5 2-16 0,-4 0 0 15,-6 2-1008-15,-2 3-208 0,-3 1-32 0,-5 1-16 16,-3 3-400-16,-3-3-160 0,-4 5 128 0,-1-4-128 16,-2 0 0-16,-1 0-224 0,3-1 32 0,1 1 0 15,1 1-768 1,3-2-128-16,0-2-48 0,6 2 0 0,4-3 112 0,3 1 32 0,1-1 0 0,6-3 0 16,2 0-480-16,4 1-80 0,-12-2-32 0,15 1 0 15</inkml:trace>
  <inkml:trace contextRef="#ctx0" brushRef="#br0" timeOffset="271.01">25528 10312 20271 0,'9'-7'1792'0,"-9"7"-1424"15,7-5-368-15,-7 5 0 0,5-5 2128 0,-5 5 368 16,0 0 64-16,-7-2 0 0,-3 4-1248 0,-3 2-256 16,-4-3-48-16,-4 5-16 0,-4 4-608 0,-2 0-112 15,-2 0-16-15,-3 2-16 0,-2-3-240 0,-1-1 0 16,-2-1 0-16,-2 0 0 0,-1 1 0 0,-1 0 0 16,1-1 0-16,2-1 0 0,3 1 0 0,0-1 0 15,3-2 0-15,4 1 0 16,0 1-592-16,3-1-16 0,3 1 0 0,1 2-9056 15,4-1-1792-15</inkml:trace>
  <inkml:trace contextRef="#ctx0" brushRef="#br0" timeOffset="648.3">25634 9845 24879 0,'0'0'2208'0,"6"1"-1760"16,3-2-448-16,-2 4 0 0,-7-3 1088 0,5 7 144 16,0 4 32-16,0 2 0 0,1 2-1008 0,0 5-256 15,2 1 0-15,1 1 0 0,0-1-240 0,3-2-80 16,0 0-32-16,1-5 0 0,0 0 352 0,2 1 0 15,2-4-144-15,2-1 144 0,-2-3 448 0,1 0 128 16,-2-2 48-16,0 0 0 0,0 1-32 0,-2-2 0 16,0 1 0-16,-4 1 0 0,-1 1-432 0,-1 1-160 15,-3-2 0-15,-4 1 144 0,-2 3-144 0,-4 0 0 16,-6 4 0-16,-3-1 0 0,-4 1 0 0,-3 0-176 16,-5 1 176-16,-3 0-128 0,1 0 128 0,-4 2 0 15,0 2 0-15,-1 1 0 16,2-1-560-16,1 1-80 0,1-1 0 0,3 1-16 15,3-2-2112-15,2-1-432 0</inkml:trace>
  <inkml:trace contextRef="#ctx0" brushRef="#br0" timeOffset="816.8">25614 9776 23951 0,'0'0'2128'0,"0"0"-1696"16,-1 9-432-16,0 5 0 0,-5 7 1856 0,0 13 304 15,-2 13 48-15,-1 12 16 0,-3 8-1392 0,2 9-288 16,-1 1-48-16,1 9-16 16,-2 5-1184-16,0 3-256 0</inkml:trace>
  <inkml:trace contextRef="#ctx0" brushRef="#br0" timeOffset="9144.35">18891 14645 13823 0,'0'0'1216'0,"0"0"-960"0,0 0-256 0,0 0 0 15,-3-8 2880-15,2 2 544 0,1 6 96 0,-1-7 32 16,-1-2-2416-16,2 1-496 0,3 1-80 0,0-1-32 15,-1 0 576-15,3 1 112 0,2-2 32 0,2 2 0 0,0 4 0 0,2-1 0 16,0-1 0-16,2 0 0 0,2 2-160 0,-1-1-48 16,0 3 0-16,1 2 0 0,0 0-528 0,1 3-128 15,-2 1 0-15,-1 2-16 0,0 3-368 0,-1 3 0 16,0-1 0-16,-3 3 0 0,-1-1 0 0,-3 3 0 16,-4 1 0-16,-2 0-128 0,-3 1 128 0,-2 0 0 15,-5 2-144-15,-2 0 144 0,-2-2 0 0,-2 2 0 16,-2-1 0-16,0-1 0 0,-1 0 0 0,1-2 0 15,-2-3 0-15,1 2 0 0,2-5 0 0,1 1 0 16,1-2 0-16,2 0 0 0,0-7-160 0,2 3 160 16,0-2-208-16,3 0 80 0,1-3 128 0,8-1 0 15,0 0 0-15,0 0 0 0,0 0 0 0,0 0 0 16,0 0 0-16,0 0 0 0,9-4 0 0,4 3 0 0,3-1-176 0,4 1 176 16,2 0-240-16,1 1 48 0,3 1 16 0,0 2 0 15,-1 1 176-15,-1 2-192 0,-3 2 192 0,-2 4-192 16,-1 1 192-16,-2 4-160 15,-2 0 160-15,-3 3-160 0,-3 3 160 0,-5 3-160 0,-1 0 160 0,-6 0-160 16,-1 1 160-16,-4-1 0 0,-3 0 0 0,-1-1 0 16,-4-3 0-16,-1-2 0 0,-1-6 0 0,-2-1 0 15,-2-2 160-15,-2-5-32 0,-2-3-128 16,1-3 192-16,0-4-192 0,0-3-128 0,0-1 128 0,-2 1-208 16,1-8 208-16,1 1 0 0,0-3 0 0,1-1 0 15,0 0-992 1,2 1-256-16,2 0-48 0,3 0-9840 0,1-2-1952 0</inkml:trace>
  <inkml:trace contextRef="#ctx0" brushRef="#br0" timeOffset="9582.06">19545 14679 12895 0,'0'0'1152'0,"2"-5"-928"0,-2 0-224 0,0 5 0 16,0 0 3136-16,0 0 576 0,0 0 112 16,0 0 16-16,-7 9-1376 0,-1 6-288 0,-1 2-48 0,-1 7-16 15,-3 5-544-15,-2 3-112 0,1 3-32 0,-2 3 0 16,1 1-304-16,-1 0-64 0,2-1-16 0,1 0 0 15,-2 1-624-15,2-2-128 0,2-3-32 0,-1-2 0 16,3-4-256-16,1-4 0 0,-1-3 0 0,2-1 0 16,2-3-432-16,1-7 16 0,-1-1 0 0,1-1 0 15,4-8-2064-15,0 0-400 0,0 0-96 0</inkml:trace>
  <inkml:trace contextRef="#ctx0" brushRef="#br0" timeOffset="9888.03">19373 14693 17503 0,'0'0'768'0,"0"0"176"0,9 2-752 0,2 3-192 15,1-1 0-15,-1 6 0 0,2 6 3024 0,2 4 576 16,-2 4 112-16,2 4 32 0,2 2-3168 0,2 4-576 16,-4 2-256-16,1 4 32 0,-1 0 224 0,0-1 0 15,-1 1 0-15,-1 1-144 0,0-2 912 0,-1 0 192 0,-2-5 48 0,2-4 0 16,0-6 656-16,0-3 144 0,-2-4 32 0,-1-4 0 15,0-5-1008-15,2-4-208 0,-1-5-48 0,2-6 0 16,0-5 224-16,1-6 32 16,0-5 16-16,0-7 0 0,0-3-368 0,-2-2-80 0,0 0-16 0,-1-3 0 15,-2-4-384-15,-1-1 128 16,-2-2-128-16,-1-1 0 0,-3 2 0 0,0 2 0 0,1 3 0 0,-2 4 0 16,1 3-320-16,0 8 0 0,1-1 0 0,0 8 0 31,2 4-1712-31,0 4-336 0,0 3-64 0,-4 6-15392 0</inkml:trace>
  <inkml:trace contextRef="#ctx0" brushRef="#br0" timeOffset="10373.75">20603 14534 16575 0,'0'0'1472'0,"0"0"-1168"0,0 0-304 0,-3-6 0 16,2-1 1824-16,1 7 304 0,0 0 64 0,0 0 16 15,-4 7-928-15,0 3-176 0,0 6-32 0,-1 5-16 16,-3 6 64-16,0 6 16 0,-1 6 0 15,-1 4 0-15,-1 3 192 0,1 1 32 0,-1 2 16 0,1-6 0 16,1-6-176-16,1-4-48 0,0 0 0 0,3-7 0 16,0-1-640-16,1-3-144 0,-1-5-32 0,2-1 0 15,0-5-720-15,3-1-160 0,0-10-32 0,0 0 0 16,0 0-1648-16,0 0-336 0,0 0-64 0,9-4 0 16,2-9 672-16,1-2 144 0,-1 0 16 0,2-4-6368 15,2 1-1280-15</inkml:trace>
  <inkml:trace contextRef="#ctx0" brushRef="#br0" timeOffset="10553.97">21047 14527 23039 0,'0'0'1024'0,"0"0"192"0,8-2-960 0,-1 2-256 16,-7 0 0-16,0 0 0 0,0 0 4112 0,2 7 784 16,-2 2 160-16,-4 1 16 0,-4 2-3856 0,-3 0-784 15,-5 1-160-15,-2 1-16 0,-4 2-256 0,-7 1 128 16,-2-2-128-16,-5 0 0 0,-3-1 0 0,-2 0 128 15,-4-4-128-15,0-3 0 16,-4 0-1072-16,5-2-256 0,2-1-48 0,3-3-10368 16,1 2-2080-16</inkml:trace>
  <inkml:trace contextRef="#ctx0" brushRef="#br0" timeOffset="10733.95">20910 14869 27647 0,'0'0'2448'0,"0"0"-1952"0,0 0-496 0,-5 10 0 16,-5 0 3168-16,-3-1 544 0,-6 0 96 0,-4 0 32 16,-6 1-2688-16,-3-3-544 0,-6 4-96 0,-1-3-32 0,-4-2-112 0,-2 1-32 15,0-2 0-15,-2 1 0 16,-3 4-1456-16,-2-1-288 0,-52 11-64 16,20-3-16-16</inkml:trace>
  <inkml:trace contextRef="#ctx0" brushRef="#br0" timeOffset="12557.38">18900 15856 10127 0,'0'0'896'0,"0"-5"-704"0,0-3-192 0,1 2 0 16,1-1 4416-16,-2 7 832 0,0 0 192 0,0 0 16 15,0 0-4160-15,0 0-832 0,0 0-160 0,-4 7-48 16,0 2-400-16,0 1-96 0,0 3-16 0,0 2 0 16,-1 2 112-16,1 1 16 0,0 3 0 0,0 2 0 15,0 3 496-15,2-1 96 0,-1 1 32 0,-1 3 0 0,0-2 0 0,0 5 0 16,2 0 0-16,-2 5 0 0,0 3-112 15,0 2-32-15,-1 1 0 0,-1 1 0 0,0 0-208 0,-1 0-144 16,-2-8 192-16,0-2-192 0,0-4 0 0,0-4 0 16,-2-4 0-16,0-4 0 0,-2-1 0 0,0-2 0 15,0-2 0-15,-2-3 0 0,1-3 0 0,1-1 0 16,1-1 0-16,0 1 0 0,2-6 0 0,1-3 0 16,2 0 0-16,7 3 0 0,-4-4 128 0,2 1-128 15,2-5 192-15,2 1-192 0,2-1 0 0,2 2 0 16,0-1 0-16,2 1-144 0,1-1 304 0,2 2 64 15,-2 0 16-15,0 1 0 0,0 1-240 0,0 2 0 16,-1 2 0-16,0 2 0 0,-2 1-160 0,-1 2 160 16,1 4-128-16,-2 3 128 0,-3 4-160 0,0 3 160 15,-1 5-192-15,0 5 192 0,-1 4-128 0,-2 5 128 16,-2 5 0-16,0 3 0 0,0 3 0 0,-1-2 0 16,0-1 0-16,2-3 0 0,0-1 0 0,3-2 0 15,-2-3 192-15,4-3-48 0,1-1-16 0,0-4-128 16,2 0 192-16,3-9-64 0,-1-3 32 0,2-6 0 0,1-3 0 15,2-3 0-15,-1-2 0 0,3-4 0 0,1-4 0 16,1-2-10912-16,0-5-2192 0</inkml:trace>
  <inkml:trace contextRef="#ctx0" brushRef="#br0" timeOffset="13175.83">19238 16219 38063 0,'0'0'1680'0,"0"0"368"0,0 0-1648 0,0 0-400 16,0 0 0-16,2 9 0 0,0 0 720 0,-2 7 64 16,-4 6 16-16,2 4 0 0,2 3-640 0,-1 5-160 15,-3 3 0-15,0 4 0 0,0 0 0 0,-1 0 0 16,-1-5 0-16,-1-2 0 0,1-2 0 0,0-2 0 16,1-7 0-16,0-2 0 0,1-5 0 0,1-3 0 15,1-6 128-15,2-7-128 0,0 0 0 0,0 0 128 16,-2-10-128-16,4-4 128 0,-1-3-128 0,3-5 128 15,3-5-128-15,2-4 128 0,1-7-128 0,3-3 0 0,0-4 0 0,0-2 128 16,0-3-128-16,0 0 0 0,-1 3 144 0,2 3-144 16,1 1 0-16,0 2 0 0,0 3 0 0,3 2 0 15,0 1 0-15,2 3 0 0,-2 5-160 0,-1 4 160 16,0 4-272-16,-2 6 48 0,1 4 16 0,-2 5 0 16,2 3 208-16,-3 5-144 0,-2 6 144 0,-2 1-128 0,0 3 128 15,-3 4 0-15,-2 1 0 0,-1 1 0 16,-2 3 0-16,-1-1-160 0,0 0 160 0,-4 1-160 0,-4 1-176 0,-2-2-48 15,0 0 0-15,-3 0 0 0,-2 1 208 0,0-3 48 16,-2 1 0-16,-2-1 0 0,1 2 128 0,1-5 0 16,0 0 0-16,2-1 128 0,-1 0 192 0,2-2 32 15,-2 0 16-15,3 2 0 0,1-2-160 0,3 2-16 16,3-3-16-16,2 1 0 0,1-1 16 0,3 0 0 16,3 0 0-16,2 1 0 0,3-1 224 0,2 0 48 15,2-1 16-15,3 1 0 0,5 0-224 0,1-1-32 16,2-2-16-16,2 1 0 0,0-2-352 0,-2 0-80 15,0-2-16-15,-3-4 0 16,-1 0-1824-16,0-2-368 0,-2-2-80 0</inkml:trace>
  <inkml:trace contextRef="#ctx0" brushRef="#br0" timeOffset="13556.58">19779 16399 19343 0,'0'0'848'0,"0"0"192"0,0 0-832 0,0 0-208 15,0 0 0-15,0 0 0 0,0 0 4656 0,0 0 880 16,0 9 176-16,1 7 48 0,0 2-4032 0,2 7-784 16,0 6-176-16,-1 4-16 0,-1-1-496 0,1 2-112 15,-2 1-16-15,0-1 0 0,0 1-128 0,-2-4 0 16,-1-5 0-16,1-3 0 0,2-3 0 0,0-8-176 15,0-2 48-15,2-4 0 16,-2-8-992-16,0 0-192 0,0 0-32 0,5-10-10496 16,0-5-2112-16</inkml:trace>
  <inkml:trace contextRef="#ctx0" brushRef="#br0" timeOffset="13825.3">20255 15882 17503 0,'0'0'768'0,"0"0"176"0,7 2-752 0,1 2-192 0,-1 2 0 0,-3 3 0 15,-3 4 1744-15,-1 0 320 0,-1 4 64 0,-2 2 16 16,-3 3-1504-16,-4 1-288 0,-4 1-64 0,-2 0-16 16,-3 3 368-16,-2 1 64 0,-1 4 0 0,-3 3 16 15,0 4 48-15,1 6 0 0,-1 0 0 0,4 3 0 16,1 5-112-16,5-2-16 0,3 0 0 0,2 0 0 15,3 0 480-15,3 2 96 0,4 1 0 0,3-2 16 0,3-1-480 0,3-4-112 16,3-4 0-16,4-5-16 16,2-6-1104-16,3-3-224 0,2-6-32 0,3-4-16544 15</inkml:trace>
  <inkml:trace contextRef="#ctx0" brushRef="#br0" timeOffset="14710.24">20414 16606 8287 0,'0'0'736'0,"0"0"-592"15,0 7-144-15,0-7 0 0,-2 7 4640 0,2-7 896 16,-2 10 176-16,0-3 48 0,2-7-3104 0,-1 8-608 16,1-8-128-16,0 0-32 0,0 0-384 0,0 0-80 15,0 0-16-15,0 0 0 0,0 0-640 0,0 0-128 16,0 0-16-16,0 0-16 0,8-2-352 0,-8 2-64 0,0 0 0 0,1-7-16 16,3-1-176-16,-3 3 0 15,-1 5 0-15,0 0 0 0,0-8 0 0,0 2 0 0,0-1 0 0,0 1 0 16,0-1 0-16,-1 1 0 15,0-4 0-15,1 3 0 0,0 0 0 0,0-2 0 0,0-4 0 0,0 1 0 16,0 2 0-16,0-1 0 0,0 1 0 0,0 1 0 16,0 1 0-16,0 0 0 0,1 2 0 0,-1 6 0 15,0 0 0-15,0 0 0 0,3-7 0 16,-3 7 0-16,2-6 0 0,1-1 0 0,-2 1 0 0,1-1 128 16,-1 1 64-16,0-4 16 0,-1 1 0 0,0 0 0 15,0 0-208-15,0-3 0 0,0 1 128 0,-1-2-128 16,1-4 0-16,-1-2 0 0,-1 0 0 0,1-1 0 15,1 2 0-15,0-2 128 0,1 3-128 0,2-1 0 16,-1 3 0-16,2 0 0 0,2 2 128 0,-2 3-128 0,2 2 0 16,-1-1 0-16,-1 4 0 0,-4 5 0 0,0 0 0 0,0 0 0 15,0 0 0-15,0 0 0 0,0 0 0 0,4 9 0 16,-1 4 0-16,-3 4 0 0,0 2 0 0,-2 5 0 16,2 2 0-16,-2 4 0 0,-3 2 0 0,-1 5 0 15,0 3 0-15,-2 3 0 0,3 2 0 0,0-4 0 16,-1-2 0-16,2 1 0 0,3-4 0 0,0-3 0 15,1-2 0-15,1-2 0 0,0-3 0 0,2-3 0 16,1-5 0-16,0-3 0 0,0-5 0 0,1-3 128 16,-5-7-128-16,0 0 0 15,5-7-256-15,-1-3-128 0,-1-3-48 0,-2-3-12672 0,-2-2-2528 0</inkml:trace>
  <inkml:trace contextRef="#ctx0" brushRef="#br0" timeOffset="15156.64">20441 16115 32991 0,'0'0'1472'0,"7"-3"288"0,-2-4-1408 0,1 2-352 0,-1-1 0 0,1 0 0 16,-6 6 656-16,7-2 64 0,3-2 16 0,-1 3 0 16,1 1-336-16,2 1-64 0,0 2-16 0,1 2 0 15,1 0 128-15,2 1 0 0,-2 2 16 0,0 1 0 16,2 1 240-16,-3 4 32 0,-3-1 16 0,1 4 0 15,-3 2-320-15,-2-2-64 0,-1 3-16 0,-1-4 0 16,-4 1-352-16,-1-2 0 0,-3 1 0 0,-2-1 128 16,-4-3-128-16,1 0 0 0,-1-3 0 0,0-1 0 15,-4-3 0-15,1-1 0 0,0 0 0 0,0-1 0 0,0-1 0 0,3-1 0 16,-1-1 0-16,4 0 0 0,0-1 0 0,1 0 128 16,-1 0-128-16,7 1 128 0,0 0-128 15,0 0 0-15,0 0 0 0,0 0 128 0,0 0-128 0,11 2 0 16,2 2 128-16,1 1-128 0,2 2 0 0,0 1 0 15,4 1 0-15,0 2 128 0,0 0-128 0,0 2 0 16,-2 1 0-16,-1 1 0 0,-4-4 0 0,-4 2 0 16,-1 0 0-16,-1 2-128 0,-6 0 128 0,-2 1 0 15,-3-2-144-15,-3-1 144 0,-2 3 0 0,-3-2-144 16,-2-1 144-16,-2-1 0 0,-1-1 0 0,-2 0 0 16,-2 1 0-16,-1 0 0 0,1 0 0 0,0-2 0 15,0-1 0-15,-1-2 0 0,1-1 0 0,2-2 0 16,-1-1-144-16,2-2 144 15,1-1-1728-15,1-1-240 0,2-3-48 0</inkml:trace>
  <inkml:trace contextRef="#ctx0" brushRef="#br0" timeOffset="15665.21">21329 16135 27759 0,'0'0'1216'0,"0"0"272"0,4-6-1184 15,0-2-304-15,-2 2 0 0,1-1 0 0,-3 7 1248 0,0 0 192 16,0 0 32-16,0 0 16 0,0 0-992 0,-8-1-208 15,-4 2-32-15,-3 3-16 0,-6 2-240 0,0 5 0 16,-3 2 0-16,-2 3 0 0,-2 1 0 0,2 3 0 16,-2 4 0-16,-19 31 128 0,28-27 64 15,1 1 32-15,3 1 0 0,2 1 608 0,4 1 128 0,2-5 32 0,4 0 0 16,3 1 160-16,2-4 16 0,2 0 16 16,4-2 0-16,2-5-416 0,3 0-96 0,4-1-16 0,3-6 0 15,2-2-336-15,5-3-64 0,5-2 0 0,2-2-16 16,2-1-368-16,-1-3-80 0,-1-3-16 0,-2-1 0 15,-4 1-2880-15,-4 1-576 16,-5-6-112-16</inkml:trace>
  <inkml:trace contextRef="#ctx0" brushRef="#br0" timeOffset="16109.22">21548 16121 20271 0,'0'0'1792'16,"0"0"-1424"-16,0 0-368 0,0 0 0 0,0 0 2816 0,0 0 512 16,0 0 80-16,5 4 32 0,-5-4-2576 0,4 8-512 15,0 1-96-15,-2 0-32 0,-2 4-16 0,-1 3 0 16,-1 2 0-16,0 5 0 0,-2 1 176 0,0 2 16 16,-1 0 16-16,0 1 0 0,1 0 256 0,0-1 48 15,0-3 16-15,2-2 0 0,0-3-352 0,1-1-80 16,0-3-16-16,1-1 0 0,0-3-160 0,0-10-128 15,0 0 192-15,6 1-192 0,1-4 160 0,1-5-160 16,-1-5 128-16,1-3-128 0,0-4 0 0,0-2 0 16,0-3-144-16,-2-1 144 0,-2-3-256 0,0 1 48 15,-1-1 16-15,-2 2 0 0,0 0 192 0,1 3-144 16,-1 0 144-16,3 6-128 0,-2-2 128 0,2 6 0 16,2 2 0-16,0 4 0 0,1 3 0 0,0 4 0 15,3 2 128-15,0 3-128 0,0 4 272 0,1 2-16 0,-1 3 0 0,1 4 0 16,0 4-128-16,0 3-128 0,-3 1 144 0,-1 3-144 15,0 3 0-15,0 2 0 0,-5 1 0 0,-1-1 0 16,-3 0 0-16,-3 1-192 0,-3 0 192 0,-3-2-208 16,0-5 208-16,-4-1 0 0,0-3 0 0,-4 0 160 15,0-2-160-15,-2-2 128 0,0-3-128 0,-1-2 128 16,-3-4-128-16,2 0-144 0,-2-6 144 0,3-2-17808 16</inkml:trace>
  <inkml:trace contextRef="#ctx0" brushRef="#br0" timeOffset="16485.16">22136 16099 22111 0,'0'0'1968'0,"0"0"-1584"0,-1 10-384 0,-3 3 0 15,-3 3 1952-15,-1 2 304 0,0 4 64 0,1 4 16 16,-1 6-1136-16,0 0-240 0,0 2-32 0,2 3-16 15,-1 2-64-15,2 1-16 0,1 2 0 0,1-4 0 16,3-7-384-16,2-2-64 0,0-4-32 0,2-5 0 16,1-1-144-16,2-4-16 0,1 0-16 0,2-4 0 15,2 0 32-15,2-3 16 0,3-2 0 0,1-2 0 0,6-8-224 0,-1 2 0 16,2-5-192-16,0 2-11472 16,1-2-2304-16</inkml:trace>
  <inkml:trace contextRef="#ctx0" brushRef="#br0" timeOffset="16635.03">22244 16435 22111 0,'0'0'1968'0,"-9"2"-1584"16,1-2-384-16,-2 0 0 0,-2 0 3552 0,0 0 624 15,0 0 128-15,1 0 32 0,0 1-2368 0,1 1-480 16,-1 4-80-16,1-1-32 0,-2 1-992 0,1 1-192 16,-3-2-32-16,1-1-16 15,0-1-2720-15,0 1-560 0,0-2-96 0,2-1-7600 16,0-2-1520-16</inkml:trace>
  <inkml:trace contextRef="#ctx0" brushRef="#br0" timeOffset="16778.66">22286 16199 38927 0,'0'0'1728'0,"0"0"352"0,0 0-1664 0,0 0-416 16,-3-8 0-16,-1 2 0 0,-2-1 752 0,-3 1 64 0,-3-1 16 15,-4 1 0-15,1-1-832 0,-2 3 0 0,-2-2 0 16,-3 1 0-1,0-1-3808-15,0 3-672 0</inkml:trace>
  <inkml:trace contextRef="#ctx0" brushRef="#br0" timeOffset="17059.47">22407 15839 5519 0,'10'-2'496'0,"3"-1"-496"15,3 2 0-15,1 1 0 0,0 1 4080 0,1 3 720 16,1 3 128-16,1 3 48 0,1 6-3536 0,-1 5-704 16,-3 5-144-16,-4 6-16 0,-2 5-432 0,0 4-144 15,-2 6 0-15,-2 4 144 0,-5 8-144 0,-3 5 160 16,-2 4-160-16,-3-1 160 0,-6 0 48 0,-2-2 16 15,-3-2 0-15,-4-1 0 0,-4 2-32 0,-4-4-16 16,-2-6 0-16,-4-4-8208 16,-4-1-1632-16</inkml:trace>
  <inkml:trace contextRef="#ctx0" brushRef="#br0" timeOffset="18030.4">23080 16060 19295 0,'0'0'848'0,"0"9"176"0,1-3-816 0,-1 5-208 16,-1 3 0-16,-1 4 0 0,-2 6 0 0,2 1-288 15,-2 5 64-15,0 4 16 0,1 2 208 0,-2 1 0 16,0-1 0-16,0 1 160 0,0-1 1056 0,1-2 224 16,0-4 32-16,0-3 16 0,0-3 416 0,1-5 80 15,2-4 0-15,1-4 16 0,0 0-1040 0,1-3-224 16,-1-8-32-16,0 0-16 0,0 0-688 0,0 0 0 16,8-3-208-16,0-6 48 15,0-5-1504-15,-2-5-320 0,0-1-48 0,-3-8-16 16,-1-3-1088-16,-2-4-240 0,-2-3-32 0,0-4-16 15,-2-1 1600-15,1 1 320 0,-1 2 64 0,3 0 16 0,0-2 2512 0,1 1 512 16,1 1 112-16,3 2 16 0,3 4 1152 0,2 4 256 16,1 4 32-16,4 5 16 0,3 4-1312 0,4 4-256 15,1 4-48-15,6 3-16 0,2 3-544 0,2 6-112 16,1 6-32-16,1 1 0 0,-2 6-416 0,0 3-96 16,-4 2-16-16,-2 2 0 0,-3 0-336 0,-6-1 0 15,-6-2 0-15,-3-1 0 0,-3 0-176 0,-5-3 176 16,-4 1-208-16,-3-2 80 0,-5 0 128 0,-4 0-192 0,-3-1 192 0,-2 0-192 15,-3-3 192-15,0 1 0 0,-4 2 0 0,1-1 0 16,-2-1 0-16,2-1 0 0,-2 2 0 0,3-1 0 16,1 1 0-16,3 2 0 0,4-2 0 0,2 1 0 15,3 0 0-15,4 2 144 0,3 0-144 0,3 1 0 16,2 2 384-16,5 1-48 0,2 1 0 0,4 2 0 16,4-1 208-16,1 0 32 0,1-1 16 0,2-3 0 15,0-1-384-15,2-1-80 0,-1-3 0 0,0-3-128 16,-2 0-720-16,-2-4-256 15,0 1-48-15,-2-3-15360 0</inkml:trace>
  <inkml:trace contextRef="#ctx0" brushRef="#br0" timeOffset="18517.57">23646 16345 2751 0,'0'0'256'0,"0"0"-256"0,0 0 0 0,0 0 0 15,0 0 4608-15,9 2 864 0,-2-1 176 0,3 2 48 16,-3-3-3376-16,4 1-656 0,1 1-144 0,-1 1-32 16,2-2-480-16,0 2-112 0,0 0 0 0,0 0-16 15,-1 1-624-15,0 0-128 0,-3 1-128 0,-1-2 176 0,-2 1-176 0,-6-4 0 16,0 0 0-16,2 9 128 15,-4 0-128-15,-2 3 192 0,-2-3-192 0,-3 3 192 0,-3 4-192 0,-2-2 0 16,-2 3 0-16,-1 1 0 0,0 2 0 0,0-1 0 16,0 1 0-16,2-2 0 0,2 0 0 0,1 0 0 15,1-1 0-15,4-1 0 0,1-3 304 0,4 0 16 16,2 1 16-16,2-2 0 0,2-4 96 0,4 0 16 16,3 1 0-16,2-5 0 0,2-4-192 0,4-1-16 15,-1-7-16-15,4 0 0 16,4-2-2464-16,1-5-512 0</inkml:trace>
  <inkml:trace contextRef="#ctx0" brushRef="#br0" timeOffset="18767.06">24433 15663 27647 0,'0'0'2448'0,"0"0"-1952"16,0 0-496-16,0 0 0 0,0 0 1888 0,-7 8 288 15,-3-1 48-15,-3 5 16 0,-3 3-1952 0,-3 6-288 16,-2 4-256-16,-4 6 64 16,-5 6-624-16,-2 6-112 0,-1 5-32 0,-1 3 0 15,-1 1 144-15,2 4 32 0,3 5 0 0,3 2 0 0,1 2 1104 0,2-1 240 0,6 2 32 0,4-3 16 16,2-4 832-16,6-19 160 0,-1-1 48 0,4 0 0 16,3 0-704-16,4 0-144 0,3-1-32 0,2-1 0 15,1-6-896-15,5-5-192 0,2-6-48 0,1-7-11152 16,4-7-2224-16</inkml:trace>
  <inkml:trace contextRef="#ctx0" brushRef="#br0" timeOffset="19360.03">24460 16600 13823 0,'-1'7'1216'0,"0"2"-960"15,-1 1-256-15,-1-1 0 0,-3 0 4912 0,0 3 928 16,1-1 192-16,1 1 48 0,1-2-4416 0,0 0-896 0,2-4-160 0,1-6-32 16,0 0-64-16,0 0-16 0,0 0 0 0,0 0 0 15,3-5 192-15,1-3 32 0,1-8 16 0,1-2 0 16,0-4-320-16,3-4-64 0,4-5-16 0,0-5 0 16,0-3-176-16,1-2-32 0,1-4-128 0,3 1 192 15,1-6-192-15,4 6 0 0,-4 2 0 0,1 2-160 16,0 0-400-16,1 0-80 15,0 0 0-15,-1 4-16 0,-3 0-16 0,-2 5 0 0,0 4 0 16,-4 3 0-16,0 5 256 0,-3 4 48 0,-2 2 16 0,-2 7 0 16,-4 6 352-16,0 0 0 0,4 9-144 0,-1 4 144 15,-2 6 0-15,-1 8 256 0,0 3-64 0,-1 3 0 0,-2 4-64 0,0-1 0 16,-1 7-128-16,1 0 192 0,-1 6-192 0,0 0 0 16,-1-1 0-16,1-1 0 0,-2-4 0 0,1-2 0 15,-1-5 0-15,0-6 0 0,1-6 0 0,1-6 0 16,2-4 0-16,-1-3 0 0,2-3 160 0,1-8-16 15,0 0 0-15,-1-6 0 0,-2-4 208 0,-1-3 32 16,-3 0 16-16,0-3 0 0,-5-2-208 0,-4-2-32 16,-1 0-16-16,-5 0 0 0,-3 3 48 0,-1 1 0 15,0 3 0-15,-1 3 0 0,-2 3-192 0,3 4 0 16,1 3 0-16,3 3 0 16,1 1-2176-16,4 3-400 0,2 1-96 0</inkml:trace>
  <inkml:trace contextRef="#ctx0" brushRef="#br0" timeOffset="19878.12">25159 15919 31151 0,'0'0'1376'16,"-2"6"288"-16,-4 4-1328 0,0 3-336 0,-2 5 0 0,-1 5 0 15,1 5 704-15,0 3 80 0,0 3 16 0,1 2 0 16,-1 5-448-16,-3 1-96 0,1-1 0 0,-1-2-16 0,0-2-240 0,-1-4 0 16,2-10 128-16,-1-2-128 0,1-6 0 0,2-1 0 15,1-7 0-15,2-3 0 0,5-4 320 0,-5-4 112 16,2-3 16-16,3-4 16 0,2-3 112 0,3-5 32 16,1-1 0-16,6-3 0 0,4 1-336 0,3-1-64 15,3-1-16-15,3 4 0 0,4 0-192 0,-3 3 128 16,-1 4-128-16,-3 4 0 0,-4 2 0 0,-2 3 0 15,-3 2 0-15,-1 2 0 0,-3 2 0 0,-3 5 0 16,-1-1 0-16,-2 4 0 0,-3 0-192 0,-1 2 192 16,-2 2-192-16,-2 2 192 0,-2-1-176 0,1 1 176 15,-3 1-160-15,1-3 160 0,-1 2-128 0,-2-3 128 16,1-3 0-16,0 1-144 0,2-2 144 0,1-1 0 16,2-2 0-16,5-6 0 0,0 0 0 0,0 0 0 15,0 0 160-15,0 0-160 0,6 6 128 0,2-1-128 16,3-1 0-16,0-2 144 0,1 1-144 0,3 1 0 15,0 1 144-15,0 3-144 0,-2 0 0 0,0 3 0 16,-2 2 0-16,-2 3 0 0,-1 2 0 0,-3 2-240 16,1-2 64-16,-4 0 16 0,-2-2 160 0,-2 0-160 0,-5-2 160 15,-3 0-160-15,-3 1 160 0,-3-2 0 0,-2-3-144 0,-3-2 144 16,-2-2 0-16,-4-2 0 0,1-1 0 0,0 0 0 16,0-2 0-16,3 0 0 0,1-1 0 0,2 0-16960 15</inkml:trace>
  <inkml:trace contextRef="#ctx0" brushRef="#br0" timeOffset="20118.57">25360 15794 31327 0,'0'0'688'0,"6"-4"144"0,5 4 16 0,2 4 48 0,5 2-720 0,2 6-176 16,1 6 0-16,-1 7 0 0,1 6 448 0,0 7 64 16,1 5 16-16,-2 5 0 0,-3 3-320 0,-3 8-64 15,-1 7-16-15,-5 9 0 0,-5 6 192 0,-6-1 48 16,-5-1 0-16,-6 1 0 0,-6 4 192 0,-8 1 32 16,-9-2 16-16,-9-5-11360 15,-6-5-2256-15</inkml:trace>
  <inkml:trace contextRef="#ctx0" brushRef="#br0" timeOffset="21160.55">25982 15794 3679 0,'12'-26'160'0,"-6"15"32"0,2-4-192 0,2-4 0 16,2-1 0-16,2-1 0 0,-1-1 4656 0,2 1 880 16,-1 1 176-16,0 1 48 0,1-1-3136 0,0 2-608 15,0 2-128-15,-1 3-32 0,0 1-352 0,1 5-80 16,-1 1-16-16,-2 6 0 0,0 4-448 0,-3 5-80 16,-1 6-32-16,-3 4 0 0,-3 5-448 0,-3 8-80 15,-4 10-32-15,-6 8 0 0,-3 4-288 0,-4 5 0 16,-3 2 0-16,-1-2 0 0,-3-4 0 0,-1-2 0 15,2-2 0-15,2-3-144 16,0-2-400-16,1-4-80 0,4-5-16 0,3-3 0 16,1-4 16-16,5-2 0 0,3-1 0 0,1-7 0 0,5-3 464 0,3-3 160 15,3-2 0-15,3-2-144 16,1-3-1056-16,3-2-208 0,3-4-32 0,1-1-16 16,3-4 240-16,-1-1 64 0,-1-3 0 0,-1-2 0 15,-2-3 416-15,-4-2 96 0,-2 1 0 0,-3 0 16 0,-5-2 416 0,-2 2 80 0,-2 1 128 0,-4 1-208 16,-3 1 592-16,-2 4 112 0,-4 1 16 0,1 6 16 15,-2 3-16-15,2 4 0 0,0 3 0 0,1 6 0 16,-2 4-272-16,4 8-64 0,0 7-16 0,2 2 0 16,0 6-304-16,1 2-64 0,0 6-16 0,3 5 0 0,1 4-96 0,0 3 0 15,2 1-16-15,-1-2 0 16,0-2 496-16,-2-1 96 0,1-5 32 0,-1 0 0 0,-2-2 544 0,0 0 96 16,-5-5 32-16,-1-2 0 0,-4-4-128 0,-3 1 0 15,-3-3-16-15,-4-4 0 0,-5-2-480 0,-2-6-80 16,-5-3-32-16,-3-7 0 15,-2-6-1088-15,-1-9-224 0</inkml:trace>
  <inkml:trace contextRef="#ctx0" brushRef="#br0" timeOffset="22311.97">18909 17481 28959 0,'0'0'1280'0,"0"0"272"0,0 0-1232 0,8 2-320 15,0 2 0-15,-2 0 0 0,3 4 1248 0,-1 4 192 16,1-3 32-16,0 5 16 0,2 3-848 0,-1 1-192 16,1 3-16-16,-1 0-16 0,-1 3-416 0,-2 2 0 15,-1 1 0-15,-4 4 0 0,-4-1 0 0,-2 4-144 16,-2 3 144-16,-4 1-160 0,-5-1 160 0,-2 3 0 16,-2-1-144-16,-2 1 144 0,0-5 0 0,0-3 0 15,-1-5 0-15,0-4 0 0,1 0 0 0,3-9 0 0,5-5 0 0,0-2 0 16,0-5 0-16,1-1 0 0,1-1 0 0,4-2 0 15,0-3 0-15,2-3 0 0,1-4 128 0,3 0-128 16,3-3 0-16,2-1 0 0,0-1 0 0,4 4 0 16,1 1 144-16,1 5 0 0,2 1 0 0,-3 5 0 15,-1 5 112-15,0 5 0 0,0 4 16 0,-2 5 0 16,-2 4-48-16,-3 5-16 0,-3-1 0 0,-3 4 0 16,-2 2 128-16,-1 5 32 0,-2 4 0 0,-1 2 0 0,-2 2 128 0,2 2 16 15,-1 2 16-15,3-2 0 0,2-13-208 0,3-1-32 16,2-2-16-16,2-2 0 0,2-3-112 0,4-3-32 15,-1-1 0-15,4-1 0 0,4 0-128 0,4-8 0 16,2-6-192-16,6-5-12336 16,4 0-2448-16</inkml:trace>
  <inkml:trace contextRef="#ctx0" brushRef="#br0" timeOffset="22947.34">19397 17753 30463 0,'0'0'1344'0,"0"0"288"0,6 7-1312 0,-2 2-320 0,-1 4 0 0,-1 4 0 15,0 1 1104-15,-2 7 160 0,-2 5 16 0,0 6 16 16,-1 7-912-16,-2 6-192 0,-3-1-48 0,0-1 0 16,-2-1-144-16,-2-6 0 0,2-1 0 0,-1-2 0 0,3-1 0 15,1-5-192-15,-3-2 32 0,5-3 16 0,0-5 144 0,1-4-128 16,2-5 128-16,0-3-128 0,2-9 128 0,0 0 0 15,0 0 0-15,0 0 0 16,4-9-288-16,3-4-128 0,-1-6-32 0,2-2 0 16,1-1-784-16,2-4-176 0,2-1-16 0,-2-3-16 15,0-4 144-15,-2-1 16 0,0-3 16 0,-2-1 0 0,-2 0 880 0,0 1 160 16,0 1 32-16,2 1 16 0,-2 1 896 0,1 1 176 16,5 1 48-16,1 3 0 0,1 4 144 0,4 4 48 15,0 4 0-15,2 3 0 0,3 2-368 0,2 4-80 16,3 4-16-16,-1 4 0 0,0 6-432 0,-4 5-96 15,-1 6-16-15,-4 5 0 0,-4 1-352 0,-1 5-80 16,-6 0-16-16,-3 0 0 0,-6 2 320 0,-2 1 144 16,-6 0-16-16,-5 1 0 0,-5-1-128 0,-2-1-144 15,-3-6 144-15,-1-1-208 0,1-4 208 0,0-2 0 16,0-7 0-16,4 0 0 0,1 3 0 0,3-5 160 16,1-1-32-16,4-3 0 0,3 1 192 0,0-1 16 15,4 0 16-15,1 1 0 0,5-4 0 0,0 0 0 16,0 0 0-16,5 7 0 0,3-4-32 0,3 4 0 0,4-1 0 0,2 2 0 15,2 0-320-15,2 0 0 0,1 1 0 0,-1 1 0 16,-1 2-240-16,-5 0-64 0,-2 0-16 0,-2-1 0 31,-2 0-1280-31,-4 1-256 0,-2-3-48 0</inkml:trace>
  <inkml:trace contextRef="#ctx0" brushRef="#br0" timeOffset="23680.31">20368 17594 18767 0,'0'0'832'0,"0"0"176"0,0 0-816 0,0 0-192 15,9 0 0-15,-9 0 0 0,7-4 2176 0,-7 4 384 16,0 0 64-16,0 0 32 0,0 0-864 0,0 0-160 16,0 0-32-16,-8 9-16 0,-5 5-880 0,-5 2-160 15,-6 4-32-15,-5 5-16 0,-3 2-304 0,-2 8-64 16,-1 8-128-16,-1 10 192 0,3 5-16 0,0 7-16 16,3 4 0-16,5-3 0 0,4-2 160 0,4-1 48 15,4 0 0-15,3 0 0 0,2-7 144 0,3-3 48 16,4-6 0-16,1-4 0 0,5-4-368 0,3-8-192 0,5-2 192 15,4-5-192-15,3-5 0 0,5-6-176 0,-1-6 0 16,2-6-11712-16,4-1-2336 0</inkml:trace>
  <inkml:trace contextRef="#ctx0" brushRef="#br0" timeOffset="23964.43">19749 18214 9215 0,'0'0'400'0,"0"0"96"0,0 0-496 0,0 0 0 16,0 0 0-16,0 0 0 0,0 0 6384 0,5 6 1168 15,1-2 256-15,1 5 32 0,-1 0-5728 0,1 6-1136 0,-2-1-224 0,0 3-48 16,1 2-528-16,-1 5-176 0,-1 3 0 0,-2 1 144 16,0-2-144-16,-1 0-192 0,0-1 32 0,-2 1 16 31,-2-7-2224-31,1 1-432 0</inkml:trace>
  <inkml:trace contextRef="#ctx0" brushRef="#br0" timeOffset="24695.72">20402 17884 12895 0,'0'0'576'0,"0"0"112"0,6 2-560 0,0 2-128 15,-6-4 0-15,5 12 0 0,-1-3 5632 0,-2 5 1088 16,0 3 208-16,-2 8 48 0,-3 6-5696 0,0 3-1152 16,0 3-128-16,-1-1-240 15,-2 1-416-15,1-2-96 0,-1-2-16 0,-1-5 0 0,1-3 384 0,0-5 80 16,2-6 16-16,1-2 0 0,0-3 288 0,3-9 0 16,0 0-128-16,0 0 128 15,3-9-384-15,0-4-32 0,3-6 0 0,0-1 0 0,2-10 416 0,4-4-160 16,2-5 160-16,2-2 0 15,-1-1-448-15,4 2 0 0,2-3 16 0,2 6 0 16,4 5-512-16,2 3-96 0,2 4-32 0,2 5 0 16,-2 5 144-16,-3 7 32 0,-2 2 0 0,-4 5 0 0,-3 3 1216 0,1 5 256 0,-4 4 64 0,-2 2 0 15,-4 6 592-15,-3 0 128 0,-3 3 32 0,-6-2 0 16,-4 3-528-16,-4 2-96 0,-3 1-32 0,-6-2 0 16,-2-3-544-16,-1 0-192 0,-1-5 144 0,-1 0-144 15,0-3 0-15,-3-2 0 0,4-2-224 0,1 0 80 16,1-3-48-16,4 0 0 0,1-6 0 0,3 2 0 15,4 1 192-15,3-1 128 0,-1 0-128 0,7-2 176 16,0 0 240-16,0 0 48 0,0 0 16 0,0 0 0 0,12-3-96 0,4 0-32 16,4 0 0-16,4 0 0 0,2 0-352 0,3 2 0 15,3 2 0-15,2 2 0 0,1 0-320 0,-3 3 0 16,-4 3 16-16,-3 0 0 0,-7 0 304 0,-5 3-128 16,-4 3 128-16,-3 0 0 0,-9 2 0 0,-6 0 0 15,-4 0 192-15,-7 3-48 0,-4-3-144 0,-4 2 128 16,-2-3-128-16,-1-1 128 0,-2-2-128 0,3-1 0 15,2-4 144-15,-1-2-144 0,4 0 0 0,2-2 0 16,-1-4-160-16,5 0 160 16,2 0-736-16,5-6-32 0,3 0-16 0,1-2-13872 0</inkml:trace>
  <inkml:trace contextRef="#ctx0" brushRef="#br0" timeOffset="24971.73">21342 18040 37839 0,'0'0'832'0,"0"0"160"0,0 0 32 0,2-2 64 0,-12-5-880 0,-2 3-208 0,-2 1 0 0,-3 0 0 16,-3 0 0-16,-2 3 0 0,-4 3 0 0,-1 0 0 16,-4 4 0-16,1 1 0 0,0 2 0 0,1 2 0 15,0 1-160-15,3 1 32 0,4 2 0 0,4 0 0 16,2 1 128-16,4 0 0 0,2-4 0 0,5 1 0 15,3 0 304-15,5 1 80 0,2-2 32 0,4 0 0 16,6 0-64-16,4-2-16 0,3-1 0 0,6-3 0 0,4 1-480 0,4 0-112 16,1-4 0-16,2-1-16 15,2-2-768-15,-3-1-160 0,-3 0-16 0,-5-4-16 16,-4 0-1344-16,-6-1-272 0,-6 0-48 0</inkml:trace>
  <inkml:trace contextRef="#ctx0" brushRef="#br0" timeOffset="25372.56">21531 17928 34143 0,'0'0'1520'0,"0"0"304"0,0 0-1456 0,0 0-368 16,0 9 0-16,0 0 0 0,-1 3 352 0,-1 2 0 15,0 6 0-15,-4 6 0 0,1 0-352 0,0 4-240 16,1 1 48-16,0 1 0 15,0-1-384-15,0-2-80 0,2-2-16 0,0-1 0 0,1-1 448 0,1-3 96 16,0-4 128-16,0-2-208 0,0-3 208 0,1-4 208 0,-1-9-32 0,0 0-16 16,0 0-16-16,8-1 0 0,0-6 0 0,1-2 0 15,0-4-432-15,2-4-96 0,-3-4 0 0,2-4-16 32,0 1-496-32,1-6-80 0,1-6-32 0,-1 1 0 15,0-1 480-15,-2 5 80 0,-3 1 32 0,1 5 0 0,-3 1 416 0,1 7 304 0,-1 4-48 0,1 5-16 16,0 2 512-16,3 2 96 0,0 5 32 0,0 6 0 15,1 3-192-15,-1 7-48 0,0 7 0 0,-2 3 0 16,-2 7-400-16,-1-3-96 0,-2 1-16 0,-4-2 0 16,0 0 0-16,-5-3-128 0,-3-1 192 0,-3 0-64 0,-3-4-128 15,0-1 0-15,-1-1 0 0,-2-3 0 0,-2-3 0 0,0-4 0 16,-2-3 0-16,1-2 0 0,-1-5-224 0,2-5-80 16,0-2-16-16,3 1-9456 15,0-2-1888-15</inkml:trace>
  <inkml:trace contextRef="#ctx0" brushRef="#br0" timeOffset="25823.54">21948 18169 26431 0,'0'0'1168'0,"0"0"240"0,0 0-1120 0,-4 9-288 15,-1 0 0-15,0 2 0 0,-2 2 656 0,1 0 80 16,-2 1 16-16,1 5 0 0,2-3-752 0,0 4 0 16,1-3 0-16,0 1 0 15,2 3-528-15,0-4-112 0,1-1 0 0,2-2-16 0,2-1 368 0,1 0 80 0,1-5 16 0,3 0 0 16,1-3 416-16,3-2 96 0,-1-3 0 0,2-3 16 16,0-2 208-16,2-2 32 0,-1-1 16 0,0-2 0 15,-1-2-288-15,-1-1-64 0,-4 1-16 0,-1-1 0 16,-4 0-224-16,-3 0 0 0,-3 2 0 0,-3 0 0 15,-1 2 624-15,-4-1 80 0,-2 1 0 16,-1 1 16-16,1 0 48 0,-2 1 16 0,0 2 0 0,0 0 0 0,2 0-416 16,2 1-96-16,0 1-16 0,3 1 0 0,3-1-256 0,1 0 160 15,4 3-160-15,-1-5 128 0,2 0-128 0,3 1 0 16,3-2 144-16,4-2-144 16,1-1-480-16,2-1-160 0,1 0-48 0,4-4 0 0,1-1 368 0,1 1 64 15,0 0 0-15,1-1 16 0,0 1 240 0,-1 0 0 16,-3 1 0-16,-4 0 0 0,-1 1 592 0,-3 0 16 15,-5 0 0-15,-4 2 0 0,-4-1-144 0,-4 1-16 16,-4 0-16-16,-2-1 0 0,-1 3-192 0,-4 2-48 16,-3-1 0-16,-1 3-11376 15,-2 3-2272-15</inkml:trace>
  <inkml:trace contextRef="#ctx0" brushRef="#br0" timeOffset="26069.42">22254 17567 16575 0,'16'6'1472'0,"-7"-3"-1168"0,3-2-304 0,2 5 0 16,3 3 3360-16,3 5 608 0,2 7 128 0,3 1 32 16,2 5-3488-16,0 6-640 0,1 7-224 0,-5 5 0 31,-4 6-608-31,-5 6-128 0,-4 7-32 0,-3 4 0 0,-5-3 496 0,-4 3 112 0,-6 2 0 0,-4 2 16 15,-5-1 1072-15,-5-2 224 0,-1-16 32 0,-7-3 16 16,-5-1 0-16,-3-5 0 0,-4-4 0 0,-2-3 0 16,-2-4-1920-16,2-5-384 0</inkml:trace>
  <inkml:trace contextRef="#ctx0" brushRef="#br0" timeOffset="26918.72">23398 17979 14735 0,'0'0'640'0,"-1"9"160"0,-2 3-640 0,0 3-160 16,-2 8 0-16,0 0 0 0,-3 4 1856 0,0 2 320 16,2-5 80-16,0-5 16 0,1 2-1616 0,0-2-320 15,1-2-64-15,0-1-16 0,-1-5 320 0,2-2 48 16,0-3 16-16,3-6 0 0,0 0-96 0,-4-2-16 15,1-9 0-15,0-2 0 0,3-6-176 0,2-8-32 16,2-4-16-16,1-4 0 0,1-4 16 0,3-4 16 16,2-5 0-16,3 2 0 0,3-1 208 0,1 3 32 15,2 2 16-15,1 4 0 0,1 4-272 0,1 3-48 16,0 2-16-16,-1 3 0 0,0 3-256 0,-1 5 0 16,-2 3 0-16,0 7 0 0,-1 2 0 0,-1 6 0 0,1 4 0 0,-1 5 0 15,-3 4 240-15,-1 5-64 0,-2 3-16 0,-1 2 0 16,-1 1-160-16,-2 2 192 0,-2 4-192 0,-4 1 192 15,-1-1-192-15,-1 0 192 0,-4 2-192 0,-4-2 192 16,-4-3-192-16,-3 0 0 0,-2-1 0 0,-3 2 0 16,-1-3 0-16,1-6 0 0,-1-2 0 0,1-3 128 15,-1-1 304-15,2-2 48 0,2-3 16 0,4-2 0 16,-1-1-112-16,5 1-32 0,2-2 0 0,8-4 0 0,0 0-96 0,0 0-32 16,4 6 0-16,4 1 0 0,4-1 80 15,3 1 16-15,5-1 0 0,1-1 0 0,1 1-320 16,1-3 0-16,2 4-208 0,-2-2 80 15,1 0-992-15,-5 1-192 0,1-1-32 0,-2-3-14848 16</inkml:trace>
  <inkml:trace contextRef="#ctx0" brushRef="#br0" timeOffset="27237.38">23944 18065 32127 0,'0'0'1424'0,"7"-3"304"0,-1-1-1392 0,-1 0-336 16,-5 4 0-16,7-2 0 0,-1-1 448 0,1 2 0 15,1 0 16-15,0 2 0 0,-1 3-464 0,1 0 0 16,-3 1 0-16,-5-5-160 0,6 7-80 0,-4-1-16 16,-2-6 0-16,0 5 0 0,0-5 256 0,-5 9 0 0,-2 0 0 0,0-1-144 15,-2-1 144-15,-1-1 0 0,1 2 0 0,0 0 128 16,0-1-128-16,1-1 0 0,2 1 0 0,0 0 128 15,1 1-128-15,3 0 128 0,2-8-128 0,0 7 128 16,-2 0 384-16,2-7 96 0,0 0 16 0,7 7 0 16,1 1 160-16,1 0 48 0,1-6 0 0,2 3 0 15,0 3-336-15,-1-1-64 0,1-2-16 0,-1 0 0 16,-2 0-416-16,-1 1 128 0,-2-4-128 0,-6-2 0 16,0 0-2304-16,0 0-528 0</inkml:trace>
  <inkml:trace contextRef="#ctx0" brushRef="#br0" timeOffset="27788.22">25004 17395 10127 0,'0'0'896'0,"0"0"-704"15,0 0-192-15,0 0 0 0,0 0 4864 0,0 0 960 16,-10 8 176-16,-3 2 32 0,-4 2-4768 0,-4 7-960 16,-5 3-304-16,-6 7 160 0,-5 5-160 0,-3 4-144 15,1 2 144-15,-2 3-208 0,-4 4 64 0,2 5 16 16,2 3 0-16,1 6 0 0,3 3 384 0,4-2 96 16,4-5 16-16,5-4 0 0,4-4 368 0,4-5 80 15,6-2 16-15,2-3 0 0,4-1-400 0,4-6-80 16,3-3-16-16,3-3 0 0,3-3-336 0,3-4 0 15,1-5 0-15,4-5-16352 0</inkml:trace>
  <inkml:trace contextRef="#ctx0" brushRef="#br0" timeOffset="28365.09">24926 18169 11967 0,'0'0'1072'0,"0"0"-864"15,0 0-208-15,0 0 0 0,0 0 2816 0,0 0 528 16,0 0 112-16,5-5 0 0,0-2-912 0,2-3-192 16,-1-4-48-16,2-5 0 0,1-3-1280 0,2-2-256 15,0-5-48-15,0 3-16 0,2-8-304 0,1 0-64 16,2 0-16-16,-2 1 0 0,2 2-320 0,-1 2 144 15,0 3-144-15,3-4 0 0,-2 4 320 0,-2 7-32 16,-2 1-16-16,-2 5 0 0,-1 5 48 0,0 2 0 16,2 4 0-16,-2-1 0 0,-1 6-320 0,0 3 0 15,-2 4 0-15,-1 5 0 0,-1 5-256 0,-1 2-64 16,-2 3-16-16,-1 6 0 0,-1 5 144 0,-2 5 48 16,-2 4 0-16,-1 1 0 0,-2 0 144 0,1-15 0 15,1-4-144-15,-1-1 144 0,-1-1 0 0,2-4 0 0,-1-4 0 16,2-4 0-16,0-2-272 0,1-2 16 15,4-9 0-15,0 0 0 0,0 0 96 0,-3-8 32 0,2-7 0 0,1-4 0 16,-3-7 128-16,-2-4 0 0,-4-1 0 0,-1-1-128 16,-5 1 128-16,0 0 0 0,-4 2 160 0,-1 6-160 15,-3 3 224-15,5 8-48 0,-1 4-16 0,-1 2 0 32,-2 2-960-32,2 4-192 0,1 4-32 0,1 2-9072 0,2 2-1808 0</inkml:trace>
  <inkml:trace contextRef="#ctx0" brushRef="#br0" timeOffset="28649.84">25861 17817 25791 0,'0'0'1152'0,"0"0"224"0,0 0-1104 0,-11-2-272 16,-2-4 0-16,-1 2 0 0,-3 2 2080 0,-1-1 352 15,-1 2 80-15,-3 1 16 0,-3 1-1856 0,-1 4-368 16,-2 2-80-16,-2 3-16 0,0 5-208 0,1 2 0 16,2 2 0-16,0 2 0 0,4 1 0 0,1-1 0 15,5 0-192-15,3-1 192 0,1 0 0 0,6-7 128 16,2 0 0-16,1-2 16 0,4-1 400 0,2 1 80 16,2-2 16-16,6 0 0 0,3-4-272 0,6 3-48 15,3 0-16-15,6-3 0 0,3-1-304 0,3-1 0 0,2-5 0 16,2-2 0-1,1-2-1600-15,-1-2-448 0,-1-1-64 0</inkml:trace>
  <inkml:trace contextRef="#ctx0" brushRef="#br0" timeOffset="28949.58">26134 17549 14735 0,'28'6'1312'0,"-15"-1"-1056"16,2-1-256-16,1 3 0 0,0 1 3616 0,-1 3 672 15,1 6 128-15,-2 4 16 0,-5 4-3392 0,-2 6-672 16,-4 7-144-16,-5 13-32 0,-2 13-192 0,-6 7 0 15,-6 2-192-15,-5 0 192 0,-3-5-128 0,3-13 128 16,-4 4 0-16,-2-1 0 0,-5 0 0 0,0-4-128 16,-2-1 128-16,-3-9-9216 15,-2-2-1792-15</inkml:trace>
  <inkml:trace contextRef="#ctx0" brushRef="#br0" timeOffset="29579.35">26567 17404 26655 0,'8'-13'1184'0,"-4"6"240"0,0-3-1136 0,0 1-288 16,1-3 0-16,1 2 0 0,1 1 1072 0,1 1 144 16,1 1 48-16,1 3 0 0,1 4-880 0,-2 2-192 15,1 4-16-15,-2 6-16 0,-3 5-160 0,-1 4-176 16,-1 7 48-16,-4 4 0 0,-6 4 128 0,-2 3 0 16,-1 3 0-16,-2-2 0 0,-1-3 0 0,-2-1-128 15,1-2 128-15,0-1-128 0,1-3 128 0,1 0 0 16,3-2 128-16,1-1-128 0,3-5 176 0,1-3-48 0,3 0 0 15,2-3 0-15,3-4 0 0,1 0 0 0,2-4 0 0,2-2 0 16,1 1 64-16,2-5 0 0,1-3 0 0,2 0 0 16,1-2-192-16,1-2 128 0,1-4-128 0,1 0 128 15,-1-2-128-15,0 1 192 0,-2-1-192 0,-3-3 192 16,-3 1-192-16,-3 4 0 0,-3-1 0 0,-3 2 0 16,-1 1 0-16,0 7 0 0,0 0 0 0,-8 7 0 15,0 6 0-15,-1 8 0 0,0 6 0 0,1 9 0 16,0 11 0-16,-1 3 240 0,0 2-64 0,-1 4-16 15,-2 3-160-15,2 3 0 0,-1 5 144 0,-1-1-144 16,-1 0 480-16,-2-8 32 0,-2-7 0 0,-3-7 0 16,-3-7-48-16,-7-6 0 0,-5-9 0 0,-8-3 0 0,-8-6-464 0,-11-7-208 15,-7-6 16-15</inkml:trace>
  <inkml:trace contextRef="#ctx0" brushRef="#br0" timeOffset="41798.28">1377 1849 23951 0,'0'0'1056'0,"-3"-9"224"0,-7-1-1024 0,-2 2-256 0,-1 1 0 0,-3 3 0 16,-1 3 4224-16,-1 6 800 0,1 8 160 0,3 15 16 16,2 15-4240-16,4 26-960 0,6 29 0 0,6 15 0 15,3 16-320-15,9 21 32 0,5 21 0 0,4 13 0 16,3 14 32-16,0 0 0 0,0 0 0 0,-3-5 0 16,-5-9 112-16,-3-9 144 0,-4-14-208 0,-3-21 80 15,-5-23 128-15,-1-11 0 0,-1-10 0 0,-2-4 0 0,-2-13 0 0,0-6 0 16,-1-9 0-16,2-9 0 0,0-8 160 0,2-7 16 15,0-3 0-15,1-9 0 16,1-7-768-16,1-8-160 0,-5-13-16 0</inkml:trace>
  <inkml:trace contextRef="#ctx0" brushRef="#br0" timeOffset="98207.65">19475 10416 27583 0,'10'-9'1216'0,"-10"9"256"0,4-8-1168 0,0 0-304 0,-3-2 0 0,1 2 0 15,-2 1 656-15,1 2 80 0,-1 5 16 0,3-5 0 16,-3 5-192-16,0 0-48 0,0 0 0 0,0 0 0 15,0 0 96-15,0 0 16 0,0 0 0 0,0 0 0 16,0 0-400-16,2 7-80 0,-2-1-16 0,-1 3 0 16,-2-2-352-16,-1 2-80 0,1 0-16 0,-3 0 0 15,0 0-2112-15,-1 0-416 0,1 0-96 0</inkml:trace>
  <inkml:trace contextRef="#ctx0" brushRef="#br0" timeOffset="98428.83">19385 11339 16575 0,'9'10'1472'0,"-4"-3"-1168"16,2-1-304-16,-2 1 0 0,-1 1 912 0,0 1 128 15,0 1 32-15,0 2 0 0,-2 0-304 0,1 1-64 16,0 3-16-16,-1-5 0 0,-1 1-320 0,1 1-64 15,-2-4-16-15,-2 2 0 0,0-1-288 0,-2-1 0 16,3 0 0-16,-2-1-7120 16,3-8-1376-16</inkml:trace>
  <inkml:trace contextRef="#ctx0" brushRef="#br0" timeOffset="98658.39">19480 10567 11967 0,'0'0'528'0,"4"-6"112"16,-1-1-512-16,-3 7-128 0,0 0 0 0,0 0 0 0,0 0 1488 0,0 0 272 16,0 0 48-16,0 0 16 0,0 0-1632 0,0 0-192 15,0 0-288-15,0 0 64 16,0 0-176-16,0 7-48 0,1 1 0 0,0-1 0 0,1 4 320 0,-1-3 128 15,-1 2-128-15</inkml:trace>
  <inkml:trace contextRef="#ctx0" brushRef="#br0" timeOffset="98849.81">19462 11536 7359 0,'0'0'320'0,"6"5"80"0,4-1-400 0,-3-3 0 16,1-2 0-16,0-2 0 0,-1-1 4704 0,-1-1 864 16,1 0 160-16,-2-1 32 0,-1-1-4656 0,-2-2-928 15,0 1-176-15,-2-4 0 16,-2-1-1040-16,1 5-144 0,-2 1-32 0,-1-2-9984 0</inkml:trace>
  <inkml:trace contextRef="#ctx0" brushRef="#br0" timeOffset="99018.75">19458 10406 24879 0,'6'-4'2208'16,"1"1"-1760"-16,0 0-448 0,-1 2 0 0,2 1 1808 0,0 1 288 16,0 3 48-16,-1 3 16 15,0 2-2160-15,-1 3-416 0,0 3-96 0,-2 2 0 16,-3-1-2560-16,-1 2-496 0</inkml:trace>
  <inkml:trace contextRef="#ctx0" brushRef="#br0" timeOffset="119956.73">27434 15381 28559 0,'0'0'1264'0,"0"0"272"0,0 0-1232 0,0 0-304 15,0 0 0-15,7 5 0 0,-7-5 2240 0,5 6 384 16,0 5 64-16,-2 3 32 0,-1 2-2128 0,0 3-416 16,-4-1-176-16,1 5 128 0,-4 0-128 0,-2 2 0 15,-1 2 144-15,-2 1-144 0,-4 2 176 0,1 2-48 16,0 2 0-16,0 0 0 0,-2 0 384 0,2-3 64 16,1-2 0-16,3-2 16 0,0 1-16 0,1-4 0 15,3 0 0-15,1-3 0 0,3-2-320 0,2 1-80 16,1-3-16-16,4-3 0 0,3-2-160 0,3-4 0 15,1-2 144-15,4-1-144 0,4-1 0 0,2-2 0 16,2-2 0-16,4-2 0 16,1-2-1600-16,1-1-224 0,0-1-48 0,1-2-16 15,-4-5-1280-15,-3 0-256 0,-3 2-48 0,-2 1-16 0</inkml:trace>
  <inkml:trace contextRef="#ctx0" brushRef="#br0" timeOffset="120138.77">27587 15856 46527 0,'0'0'1024'0,"0"0"224"0,0 0 32 0,0 0 16 0,0 0-1040 0,0 0-256 0,2 11 0 0,-12-5 0 15,-3-2 0-15,1 0 0 0,-1 0 0 0,-3-1-144 0,-1-2-16 0,-5-1 0 16,-2-1 0-16,-4-3 0 16,-1 0-448-16,-1-3-96 0,-1 1 0 0,1-5-16 15,0 0-1280-15,3-1-256 0,2 0-48 0,2 0-9088 16,2 1-1824-16</inkml:trace>
  <inkml:trace contextRef="#ctx0" brushRef="#br0" timeOffset="120334.2">27754 15628 25791 0,'5'-9'2304'0,"-5"9"-1856"15,2-5-448-15,-2 5 0 0,0-5 3424 0,-4 1 592 16,-2 0 112-16,-5-1 32 0,-3 1-2928 0,-3-3-576 15,-1 2-112-15,-2 0-32 0,-2-2 112 0,-1 1 16 16,-3-1 0-16,1 2 0 0,0 1-640 0,-2-1-208 16,1 0 0-16,0-1 0 15,1 3-2016-15,0-1-400 0,2 0-64 0,0 0-14224 0</inkml:trace>
  <inkml:trace contextRef="#ctx0" brushRef="#br0" timeOffset="120546.98">27926 15330 24879 0,'0'-7'2208'0,"0"-5"-1760"16,0 1-448-16,-3-2 0 0,-2 0 3440 0,-3 1 592 15,-5 0 128-15,-3 0 32 0,-1 1-3184 0,-2 0-640 16,-2 2-128-16,-3-3-32 15,0 1-1344-15,-1-2-272 0,0 0-48 0,-1 0-15168 16</inkml:trace>
  <inkml:trace contextRef="#ctx0" brushRef="#br0" timeOffset="121269.28">28647 15078 6447 0,'0'0'576'0,"0"0"-576"15,0 0 0-15,0 0 0 0,0 8 4416 0,-2 4 784 16,-2 2 160-16,-1 8 16 16,-3 2-4672-16,1 7-960 0,-3 4-176 0,0 4-32 0,-2 6 464 0,-3 3 0 15,-1 5 128-15,-4-1-128 0,2 1 1408 0,-3-1 160 16,2 0 32-16,0-1 16 0,4-2 176 0,0-3 16 16,2-2 16-16,3-2 0 0,1-3-928 0,1-4-176 15,3-4-32-15,2-3-16 0,1-5-288 0,2-1-48 16,1-5-16-16,2-2 0 0,0-6 192 0,4-3 48 15,1 0 0-15,2-4 0 0,2-2 80 0,4-2 32 16,1-4 0-16,2 3 0 0,1 0-416 0,-1-4-64 16,-1 1-32-16,1-2 0 0,-1 0-160 0,0 0 0 15,-1-5 0-15,0 2 0 0,-1 0 0 0,1-1 0 16,1-1 0-16,0 0 0 0,2-2 0 0,-1 2 0 0,2 0 0 16,1 0 128-16,-2-2-128 0,1 5 0 0,2-3 0 0,1 1 0 15,-1 2 0-15,2-1 0 0,0 2 0 0,1 1 0 16,0 0 0-16,0 3 0 0,1 1 0 0,-1 4 0 15,-1-2-144-15,0 4 144 0,-3 1-192 0,-2 2 192 16,-5 0-208-16,-2 3 64 0,-4 1 16 0,-2 0 0 16,-3 3 128-16,-4 4-208 0,-3-1 80 0,-5 6 128 15,-3-1-176-15,-5 1 176 0,-3 0-128 0,-4-1 128 16,-1-1 0-16,-4-2 0 0,0-3 0 0,-4-4-128 0,2-3-112 0,2-3-16 16,-1-3 0-16,3-2 0 15,1-7-336-15,3-5-80 0,1-3-16 0,3-3 0 16,3-2-944-16,5-3-192 0,2-2-32 0</inkml:trace>
  <inkml:trace contextRef="#ctx0" brushRef="#br0" timeOffset="122275.34">29710 15648 31551 0,'0'0'1408'0,"0"0"272"0,0 0-1344 0,0 0-336 0,0 0 0 0,0 0 0 15,0 0 848-15,0 0 112 0,0 0 0 0,-6 0 16 16,1-4-784-16,5 4-192 0,-7-3 0 0,-1 3 0 16,1-2 0-16,-1 2 144 0,8 0-144 0,-7 0 128 0,1 0 416 0,6 0 80 15,-6 6 16-15,3-1 0 0,3-5-256 16,-3 8-32-16,0 0-16 0,2 1 0 0,0 2-208 0,2 0-128 15,-1 2 128-15,1 0-128 0,1 0 0 0,-2 2 0 16,-2 0 0-16,1 0 0 0,-2-1 0 0,1 2 0 16,-2-1 0-16,-3 2 0 0,0 0 0 0,-3 0 0 15,0 0 0-15,-2-1 0 0,-1-3 0 0,-1-1 0 16,0-1 0-16,-1-3 0 0,0 1 0 0,0-1 0 16,1-3 0-16,1 2 0 0,1-6 0 0,2 4 0 15,-1-2 0-15,3-2 0 0,2-2 144 0,6 1-144 16,0 0 192-16,0 0-192 0,-1-8 240 0,5-1-64 15,1-1-16-15,3-2 0 0,1-2 240 0,2-2 48 16,4 0 16-16,2-1 0 0,0 0-256 0,1-1-48 16,1 0-16-16,0-4 0 0,-2 1-144 0,0 1 0 15,0 1 0-15,-2-1-176 0,1 2 176 0,-2 1-160 16,-1-1 160-16,2 2-160 0,-2 2 160 0,-2 3 0 16,0 1 0-16,-1 2 0 0,-1 2 0 0,2-1 0 0,-3 3 0 15,-1 3-128-15,0 2 128 0,-1 2 0 0,1 1-144 0,-1 2 144 16,-2 3-128-16,0 4 128 0,0 2-160 0,-1 2 160 15,-2 3-176-15,0 4 176 0,-1 3-192 0,-1 1 192 16,-2 2-304-16,0 2 48 0,-3 2 16 0,-1 1 0 16,-3-2 0-16,0-2 0 0,-2-2 0 0,-1-2 0 15,0-2 240-15,-2-3 0 0,0-2 0 0,2-5 0 16,0-2-224-16,1-2 48 0,1-2 16 0,-1-1 0 16,1-4-512-16,2-3-96 0,0-2-32 0,9 1 0 15,-4-5-496-15,3-2-112 0,1-1 0 0,3-1-16 16,2 0-176-16,3-4-48 0,2 1 0 0,2 0 0 0,2-3 1008 0,3 0 208 15,4 0 48-15,0-1 0 16,1-1-160-16,0 0-32 0,2-1 0 0,0 2 0 0,1 1 896 0,0 0 160 16,-2-2 32-16,3 0 16 0,-2 2 448 0,-1-2 96 15,-2 0 16-15,-1 1 0 0,-2-1 48 0,-2-2 16 16,-3 2 0-16,-1-1 0 0,-1 1 176 0,0 0 32 16,-2-2 16-16,-1 5 0 0,-2 0-368 0,-1 2-80 15,-1 2-16-15,0 2 0 0,0 1-448 0,0 1-80 16,-4 6-32-16,0 0 0 0,0 0-352 0,0 0 0 15,0 0 0-15,3 6 0 0,-2 3 0 0,2 2 0 16,-1-1 0-16,2 1 0 0,-3 4 0 0,2 1-128 16,1 1 128-16,0 2 0 0,1 2 0 0,2 1-128 15,-1 1 128-15,1 0 0 0,-1 1 0 0,-1 0 0 16,-1-1 0-16,-1 0 0 0,-2-1 0 0,-2 0 0 16,-3-1 0-16,-3 0-128 0,0 1 128 0,-5-1 0 0,-5 0 0 15,-3-4-128-15,-2 2 128 0,-3-3 0 0,-3 1 0 0,-2 0-128 31,-2-4-1552-31,2-1-304 0</inkml:trace>
  <inkml:trace contextRef="#ctx0" brushRef="#br0" timeOffset="123532">30839 15021 25567 0,'0'0'1136'0,"0"0"224"0,0 0-1088 0,0 0-272 0,8 5 0 0,-3 4 0 15,-3 1 288-15,-1 7 0 0,-1 3 0 0,-3 5 0 16,-2 2-288-16,-3 7 0 0,-2 6 0 0,-2 3 0 0,-3 4 0 0,-1 2 0 15,-2 0 0-15,-2 1 0 0,-1-1 128 0,-1 5 80 16,1-5 16-16,0 3 0 0,3 1 864 0,1-1 192 16,0-3 16-16,3-1 16 0,2-1-288 0,3-6-48 15,1-5-16-15,0-3 0 0,3-3-560 0,4-7-112 16,2 1-32-16,1-5 0 0,3 0-64 0,1-5 0 16,6-4-16-16,1-3 0 0,3-2 48 0,2-2 16 15,1-3 0-15,5-2 0 0,2-4-112 0,4-1-128 16,3-6 176-16,3 0-176 0,5-1 0 0,2-3 0 15,1-2 0-15,0-4 0 0,-2 0-144 0,-4-2 16 16,-6-2 0-16,-3-1 0 0,-4-2 128 0,-6-2 0 16,-6-1-144-16,-4 2 144 0,-2 0 0 0,-4 2-176 15,-6 2 176-15,-2 3-128 0,-3 3-192 0,-2 4-16 16,-2-1-16-16,-5 6 0 16,-4 2-144-16,-1 7-16 0,-2 3-16 0,1 3 0 0,-2 5 144 0,2 3 16 15,-1 5 16-15,-1 5 0 0,3 4 224 0,0 2 128 16,0 3-160-16,5 1 160 0,1 2 0 0,3 1 0 0,3-3 0 15,2-1 0-15,2-3 352 0,3 1 64 0,3-6 16 16,0-1 0-16,3-4 112 0,2-3 32 0,1 1 0 0,3-5 0 16,2-2-160-16,3-3-32 0,4-4 0 0,6-2 0 15,3 0-80-15,3-5-32 0,3-1 0 0,1-4 0 16,-2-2-272-16,1-2 0 0,-3-5 128 0,-1-2-128 16,-3-4 0-16,-4-2 0 0,-4-2 0 0,0-2-144 15,-2-1 144-15,0-1-192 0,-3-1 192 0,-2 4-192 16,0 2 192-16,1 3 0 0,-1 1 0 0,1 4-128 0,1 6 128 0,0-1 0 15,1 6 0-15,2 1 0 0,1 2 0 0,0 3 0 16,1 4-144-16,3 3 144 0,1 1-160 0,2 5 160 16,0 3-208-16,0 6 80 15,-1-1-336-15,-3 4-64 0,-3 2-16 0,-4 2 0 0,-4 1 272 0,-4 0 48 16,-5-1 16-16,-2 3 0 0,-4 2 48 0,-1-1 16 16,-6-3 0-16,-3 0 0 0,-1 0 144 0,-1-2 0 15,-2-3-144-15,-3-1 144 0,-2-1 0 0,2-1 0 16,0-2 0-16,0-3 0 0,2-4 0 0,3 1 0 15,1-2 0-15,2-3 0 0,4-2-272 0,0-2-96 16,4-2-16-16,1-2 0 16,6 3-80-16,-1-6-32 0,2-5 0 0,3 1 0 0,3-4 304 0,3-2 48 15,3-5 16-15,4-1 0 0,4-7-112 0,2-2-16 16,6 0 0-16,4-1 0 0,5 2 256 0,2-2 0 16,0 2-160-16,1 1 160 0,-1 0 0 0,-2 2 0 15,-5 0 0-15,-5 2 0 0,-4 3 464 0,-5 1 16 16,-3 3 0-16,-4 1 0 0,-3 1-32 0,-1 4 0 0,-2 3 0 15,1 5 0-15,-7 4-448 0,0 0 128 0,5 2-128 0,0 3 0 16,-1 1 0-16,0 6 0 0,0 1-192 0,1 4 192 16,0 1 0-16,2 4-128 0,-3 3 128 0,1 0 0 15,3 1 0-15,-2 1 0 0,1 2 0 0,-1 0 0 16,0-1 0-16,-1 2 0 0,0 0 0 0,-2 0 0 16,-3 0 0-16,0-4 128 0,-3-1-128 0,-4-3 144 15,-3-2-16-15,-3-2 0 0,-3-1 0 0,-3 1 0 0,-3-5 0 0,-3 0-128 16,-3-2 192-16,0-2-15136 15</inkml:trace>
  <inkml:trace contextRef="#ctx0" brushRef="#br0" timeOffset="124465.44">29643 16881 25791 0,'0'0'2304'16,"6"8"-1856"-16,-1 1-448 0,3 0 0 15,1 3 1152-15,0 0 128 0,2-5 16 0,-1 0 16 16,3 0-1312-16,6-2-448 0,-2-5 0 0,-1-2 0 0,0-3 448 0,-2-4 0 16,-3-4 0-16,-2-1 0 0,-2-3 560 0,-4-1 0 15,-1-2 0-15,-4 3 0 0,-1 0 256 0,-3 7 48 16,-3-2 16-16,-1 3 0 0,-3 2-624 0,-3 5-128 16,-2-1-128-16,1 7 176 0,1 2-176 0,-3 8-192 15,2 1 32-15,2 3 16 0,4 3-32 0,3-2 0 16,3 3 0-16,1 1 0 0,1 1 176 0,4 2 0 15,3-3 160-15,2 1-160 0,3-4 576 0,6 5 32 16,5-4 0-16,3-1 0 0,3-3-160 0,6-4-48 16,3-4 0-16,3 1 0 0,3-3-400 0,2-1 0 15,2-3 0-15,-1 1-11088 16,-1-3-2192-16</inkml:trace>
  <inkml:trace contextRef="#ctx0" brushRef="#br0" timeOffset="125233.82">27374 17401 34895 0,'1'8'768'0,"3"3"144"0,0 2 48 0,-1 1 32 0,-1 4-800 0,1 4-192 15,-3 2 0-15,0 1 0 0,0 3 0 0,-1 5 0 16,-1-2 0-16,0 12 0 0,-2-1-144 0,-1 1 144 16,-2-3 0-16,2-1-144 0,-1-5-112 0,2-8-32 15,0-3 0-15,0-3 0 16,0 0-368-16,1-7-80 0,2-3-16 0,1-10 0 16,0 0-944-16,0 0-192 0,4-14-32 0</inkml:trace>
  <inkml:trace contextRef="#ctx0" brushRef="#br0" timeOffset="125453.09">27425 17366 22335 0,'3'-34'992'0,"-1"21"208"0,2-2-960 16,1-1-240-16,1 7 0 0,0-4 0 0,1 2 2592 0,2 0 480 0,1 7 80 0,2 0 32 15,2 0-1648-15,2 5-336 0,2 4-64 16,2 3-16-16,-1 3-880 0,-1 0-240 0,1 6 0 0,-1 3 0 16,0 3 0-16,-2 3 0 0,-2 3-144 0,-3 0 144 15,-2-1 0-15,-4 8 0 0,-4-4 0 0,-5-2 0 16,-5-1 0-16,-2-8 0 0,-5-2 0 0,-2-2 0 15,-3-1 560-15,-1-7 16 0,-2-1 0 0,1-4 0 16,-2-3-416-16,0-2-160 0,2-3 128 0,1-3-128 16,1-1-864-16,1-3-256 0,3-4-48 0,3 0-10000 15,2-2-2000-15</inkml:trace>
  <inkml:trace contextRef="#ctx0" brushRef="#br0" timeOffset="125692.22">27867 17699 29487 0,'0'0'2624'0,"0"0"-2112"16,0 0-512-16,0 0 0 0,5-4 2112 0,-5 4 320 16,0 0 64-16,3-7 16 0,1-3-2000 0,1-3-384 15,-1 1-128-15,1-1 0 0,2-4 0 0,0-1 0 16,2-3-192-16,2-1 192 0,-1-2-192 0,2-1 64 15,1-1 128-15,0 0-208 0,0 0 80 0,2 1 128 16,-1 2-208-16,-1 1 80 16,0 2-1344-16,0 3-272 0,-1 4-48 0,-2 3-13056 0</inkml:trace>
  <inkml:trace contextRef="#ctx0" brushRef="#br0" timeOffset="125952.71">27979 17633 4607 0,'17'8'400'0,"-8"-5"-400"0,4-1 0 0,3-2 0 16,3 2 6448-16,4-2 1200 0,3-4 240 0,2 1 48 16,4 2-5344-16,1-4-1072 0,5-1-224 0,-2 1-32 15,-1-4-1264-15,-5 0 0 0,-6 0-256 0,-1-4 48 16,-8 0-240-16,-4-2-64 0,-5 0 0 0,-4-1 0 0,-4 2 336 0,-4-2 176 16,-3 3-192-16,-6 3 192 0,-3 1 0 0,-2 3 0 15,0 4 0-15,-1 3 0 0,0 4 0 0,3 4-192 16,-1 4 192-16,4 3-160 0,0 2 288 0,5 3 64 15,1 1 16-15,2 1 0 0,3-1 128 0,4 0 32 16,4 0 0-16,3-1 0 0,2-7-368 0,3 1 0 16,3-1 0-16,5-1-10880 15,1-4-2112-15</inkml:trace>
  <inkml:trace contextRef="#ctx0" brushRef="#br0" timeOffset="126193.12">28647 17463 37887 0,'10'-17'1680'0,"-6"10"352"0,0 2-1632 0,0 0-400 16,-4 5 0-16,5-6 0 0,-5 6 896 0,0 0 80 15,6 3 32-15,1 2 0 0,-2 3-1008 0,-1 4 0 16,1 5-144-16,-2 4 0 16,-2 1-1008-16,-1 3-192 0,0 1-32 0,-1 0-16 15,0-1 400-15,-1 2 80 0,0-1 16 0,-1 0 0 0,1-1 640 0,0-3 256 0,0-2-176 0,0-1 176 16,0-2 464-16,0-4 192 0,1-1 48 0,-2 0 0 15,1-2-16-15,-2 0 0 0,-3-2 0 0,0-3 0 16,-4-1-496-16,-6-1-192 0,-2-3 128 0,-3 0-128 16,-5 0-880-16,5 0-256 0,-2 0-48 0</inkml:trace>
  <inkml:trace contextRef="#ctx0" brushRef="#br0" timeOffset="127001.19">29485 17837 12895 0,'0'0'1152'0,"10"2"-928"0,6 1-224 0,1-3 0 16,2 1 2416-16,2 1 432 0,0-4 96 0,4 2 0 15,1-1-2800-15,5-4-560 0,2-2-112 0,5-1-32 16,5-3-592-16,2-1-128 0,5-1-32 0,1-1 0 15,1-5-752-15,0-2-160 0,-5-5-16 0,-3-2-16 0,-2-6 1824 0,-5-5 432 16,-7-8 0-16,-4 0 0 0,-7-4 752 0,-3 4 144 16,-7 3 48-16,-3 6 0 0,-3 5-704 0,-3 11-240 15,-1 1 144-15,-4 2-144 0,-3 2 560 0,-3 4 16 16,0 2 16-16,-1 3 0 0,-3 5-160 0,-4 3-48 16,-2 3 0-16,-1 9 0 0,-2 4-192 0,1 6-32 15,-1 7-16-15,1 3 0 0,1 5-144 0,4-3 0 16,-2 5 0-16,0 0 128 0,2 1 560 0,1-1 96 15,0-1 32-15,3 1 0 0,4-6 912 0,-2 10 192 16,4-3 48-16,3 0 0 0,3 3-848 0,4-2-160 16,0 2-48-16,4-4 0 0,0-3-704 0,3-12-208 15,4 0 0-15,3-5 128 0,1-3 0 0,1-3 0 16,2-2 0-16,2-8 0 0,1 0 368 0,7-7 80 16,-2-4 0-16,-2-3 16 0,-1-5 80 0,-3-1 16 0,-3-7 0 0,-2 1 0 15,-2-3-496-15,-5 4-192 0,-4-4 128 0,-2 1-128 31,-2-2-288-31,-2 0-144 0,-3 1-16 0,-1 2-16 16,-2 1-576-16,-3-1-112 0,-1 4-32 0,1 6 0 0,0 6-80 0,0 5-16 0,0 5 0 16,1 6 0-16,0 3 1088 0,2 5 192 0,-1 2 0 0,3 7 160 15,2 6 784-15,0 8 144 0,2 8 48 0,2 3 0 16,2 1-96-16,1-12-16 0,1-4 0 0,5-2 0 0,2-3-384 16,2-7-96-16,5-3-16 0,3-4-10576 15,4-2-2112-15</inkml:trace>
  <inkml:trace contextRef="#ctx0" brushRef="#br0" timeOffset="127447.95">30885 17921 21183 0,'0'0'1888'0,"0"0"-1504"0,0 0-384 0,-6-6 0 16,0-1 2608-16,2 1 448 0,1-2 80 0,0-2 32 15,3-5-2032-15,3-2-416 0,0 0-80 0,3-5 0 16,3 1-336-16,4-2-64 0,2 1-16 0,5 1 0 16,1 1-224-16,0 5 0 0,0 2 0 0,2 2 0 15,3 2 128-15,0 3-128 0,-1 0 0 0,0 6 144 16,-2 0-144-16,5 6 0 0,-8 3 0 0,-1 1 128 16,-6 2-128-16,-4 0-192 0,-3 1 32 0,-3 1 16 0,-6 2 144 0,-3-1 0 15,-5 1 0-15,0 1 0 0,-4-1 0 0,-3 0 0 16,-4 1 128-16,-3-5-128 0,-2-1 176 0,-1-1-48 15,0-2 0-15,0-3 0 0,2-4 64 0,2-3 0 16,1-3 0-16,4-3 0 16,2-4-2160-16,4-1-416 0,2-5-96 0,4-1-11408 0</inkml:trace>
  <inkml:trace contextRef="#ctx0" brushRef="#br0" timeOffset="127754.88">31450 17111 24127 0,'0'0'1072'0,"7"2"208"0,1 5-1024 0,1 1-256 16,-1 3 0-16,-1 4 0 0,-2 2 640 0,-2 3 64 0,-2 4 0 0,-2 6 16 16,-2 5-112-16,-2 7-32 0,-2 2 0 0,-1 3 0 15,-2 0-192-15,1-3-32 0,-2-3-16 0,1-3 0 16,0-6 32-16,-1-3 0 16,3-6 0-16,3-2 0 0,2-3 448 0,2-5 80 15,0-1 32-15,2-3 0 0,-1-9-96 0,5 7 0 0,-5-7-16 0,8 2 0 16,4-2-432-16,1 0-96 0,0-4-16 0,1 1 0 15,2-3-272-15,-3 1 0 0,-1 0 0 0,-2 1 0 16,-1-1-176-16,-2 2-32 0,-2 2-16 0,-5 1 0 16,0 0 32-16,0 0 16 0,5 6 0 0,-1 4 0 15,0 0 176-15,-1 2 0 0,-1 2 0 0,1 2 0 16,1-1 208-16,-2 2 128 0,1 2 32 0,2-3 0 16,2 1-368-16,1-1 128 0,-1-3-128 0,3-4 0 15,0-4-3600-15,2-5-800 0</inkml:trace>
  <inkml:trace contextRef="#ctx0" brushRef="#br0" timeOffset="128118.8">31843 17550 22751 0,'0'0'1008'0,"6"6"208"0,0 5-976 0,-1 1-240 16,-1 6 0-16,1 0 0 0,1 4 1664 0,-3 3 304 15,0 5 48-15,0 7 16 0,-3 4-1248 0,-2 11-240 16,1 7-48-16,-3 5-16 0,-1-1 32 0,0-15 0 15,-3-4 0-15,1-2 0 0,1-3 464 0,1-5 112 16,-1-4 0-16,3-5 16 0,-1-5-560 0,1-4-112 16,2-4-32-16,-1-6 0 0,2-6-144 0,0 0-16 15,6-9-16-15,0-4 0 0,1-4-224 0,1-5 0 16,1-8 0-16,1-9 0 0,2-7-320 0,0-7 32 16,1-8 16-16,-2-2 0 0,2 3 128 0,2 0 144 15,0 1-208-15,4-2 80 0,1 0 128 0,4-2 176 0,1 5-48 0,3 7 0 16,-3 17 144-16,3 4 32 0,-1 8 0 0,2 5 0 15,-1 5-304-15,0 7 0 0,-4 5 128 0,0 5-128 16,-3 7 256-16,-3 3 0 0,-2 9 0 0,-3 2 0 16,-3 3 544-16,-3 1 96 0,-7 0 32 0,-3 0 0 15,-5-3 96-15,-6 0 0 0,-7-1 16 0,-10-1 0 16,-11-3-496-16,-6-5-96 0,-12-2-32 0,-5-9 0 16,-7-6-2272-16,-78-17-448 0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424C36-0A87-4646-846C-B27A343A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F04A7C1-B4F0-4345-92E1-869E296014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B1DC884-CDBC-49A6-9ECA-D179879D8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9E2C669-239D-46A6-942A-60123DACD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C272F1-9F97-49EA-93D2-3E6F1C032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3480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899B6A-941B-46CC-8E1D-6186F46DD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0A5A39B-0D29-4299-8FF6-0A8FB2C5AF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C4E780D-4735-427C-B0E6-C1412BE8B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C23BC87-90ED-48C0-9EE7-CEDB0D8D1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A4F876B-821E-4F5B-B433-8907B0AA7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2574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F1C6CFC-3C63-436A-B6B4-0CE0E49C40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DFFAE1A-F8E9-41A0-8BDB-942E831F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41D6FA3-F36B-44BF-A062-5C0AC622F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A8E642-00F4-4C34-8CFE-2D307C66E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0D7A47-2F95-4E53-9519-F7E90CD18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1405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FC119C-52DC-4A7C-8813-C3C9937C3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C5B851-21B2-49FC-B770-046D0EF50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5F17C54-7D88-4506-8ECF-17679BD45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16E0544-4A26-48B4-ADD1-50FDA8B6B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699C83-0A12-417B-9F08-F9320ECD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4542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805CCF-DA21-43B5-9225-79C9D6DEA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8513450-A053-4EE9-9567-660017BEB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391F811-243A-4A8C-A163-B4F9A93C8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08EC84E-284D-4EA5-AE13-5619807AE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9C3BF4D-2E2E-4792-BB69-A7E273339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342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54074A-5927-4B06-9067-A4F381E53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8E91775-EDB6-49B9-8429-FEEA58E010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D7AC106-7222-4A54-A5FC-C2F381E4E2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AC75E19-4F87-4F85-9805-0FBE0519A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4D9CF39-878A-42CB-B3F3-D7FDBC48E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292B423-CB49-41C9-94D8-779D53A34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5009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E41A5A-9C67-4E50-8FE1-E11162FC2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5FA7EC-D493-4CE8-B69F-AA736A111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203FF87-8EA5-4B00-BA1E-779C35205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688238E-C01D-42B0-85BD-1BFDEDC3B8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5768821-231B-46BA-A3C5-9FAF6C813E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33613C7-EA32-4FEA-B087-88E88CA8D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1007608-ABD5-494D-BB51-D85FAF7B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D93D7B3-E6EB-4A6E-A48D-815552D83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4938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D541197-006A-417E-A950-0892D203B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5390108-D090-4FC8-B68A-BF3AA2114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36F6A78-7DF1-4D45-84C7-0B29A9A82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67A63B7-1246-4248-BA60-6C8B6ACF4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916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18F81C7-02C4-4A05-ABFD-C35477E5C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BC8CE7D-D592-4F2F-A5DE-36CDB20B1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3E84CA0-7752-431C-8065-361643AE3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807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2D0362-A1CB-46DC-B47F-2369E48D3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10A1C61-CF1F-405F-B549-471ACA128F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759C954-937D-4879-8FAD-7E9F4851BC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69AE834-21A8-4202-B3BF-E0E827890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5CE4C25-57D5-4E7D-8E02-C3A3AE714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BC8D235-A733-40C0-9DDA-E5B1DEE39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19702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6F843E-DCA9-408E-B3B1-C64C53869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C011934-6811-4FC9-BB65-CFA444CAAA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6650B27-96F2-4ED8-AA90-E72849C0AF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EDF3D12-DAAD-46BD-A532-825411FA3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E506F4E-B138-419B-9E23-A0ACA41F3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B21252-9404-4D33-9F79-1549D0FE3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43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B9E8733-5ADE-4212-BDB3-54327CE67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929A0EE-4004-4203-9D2E-98F613835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F753B44-DB64-4433-BF58-C7EDCB00FB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D24BB-75CD-43FF-96F9-20803026545A}" type="datetimeFigureOut">
              <a:rPr lang="it-IT" smtClean="0"/>
              <a:t>04/12/2020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5323E1E-FF78-4E4D-96D2-2A72A7283F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FCAB49B-1AF9-4644-BEF5-817845418C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6F4D6-6252-4D2A-A532-A1726336DEF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076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10.png"/><Relationship Id="rId4" Type="http://schemas.openxmlformats.org/officeDocument/2006/relationships/customXml" Target="../ink/ink2.xml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456E1660-9571-44CC-98D5-12D71197626B}"/>
              </a:ext>
            </a:extLst>
          </p:cNvPr>
          <p:cNvSpPr/>
          <p:nvPr/>
        </p:nvSpPr>
        <p:spPr>
          <a:xfrm>
            <a:off x="247809" y="991527"/>
            <a:ext cx="2188029" cy="7171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</a:rPr>
              <a:t>STUDENTE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B9EB4B13-A3FB-45FB-8254-629A7564006B}"/>
              </a:ext>
            </a:extLst>
          </p:cNvPr>
          <p:cNvSpPr/>
          <p:nvPr/>
        </p:nvSpPr>
        <p:spPr>
          <a:xfrm>
            <a:off x="5386788" y="978848"/>
            <a:ext cx="2135466" cy="7697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</a:rPr>
              <a:t>CORSO</a:t>
            </a:r>
          </a:p>
        </p:txBody>
      </p:sp>
      <p:sp>
        <p:nvSpPr>
          <p:cNvPr id="6" name="Rombo 5">
            <a:extLst>
              <a:ext uri="{FF2B5EF4-FFF2-40B4-BE49-F238E27FC236}">
                <a16:creationId xmlns:a16="http://schemas.microsoft.com/office/drawing/2014/main" id="{5CF6629D-3315-4DFD-935D-99E6BD8A85B9}"/>
              </a:ext>
            </a:extLst>
          </p:cNvPr>
          <p:cNvSpPr/>
          <p:nvPr/>
        </p:nvSpPr>
        <p:spPr>
          <a:xfrm>
            <a:off x="3737458" y="977532"/>
            <a:ext cx="891073" cy="769776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E146F73-8DB2-4AD4-B392-EDF33D1F4E05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2435838" y="1350108"/>
            <a:ext cx="1301620" cy="123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91349E4-F073-439F-B5EF-020995B0A265}"/>
              </a:ext>
            </a:extLst>
          </p:cNvPr>
          <p:cNvSpPr txBox="1"/>
          <p:nvPr/>
        </p:nvSpPr>
        <p:spPr>
          <a:xfrm>
            <a:off x="3686140" y="615978"/>
            <a:ext cx="1146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Frequenta</a:t>
            </a: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3CD3FAED-D04D-4DA5-922C-3D46F8DB4BB1}"/>
              </a:ext>
            </a:extLst>
          </p:cNvPr>
          <p:cNvCxnSpPr>
            <a:cxnSpLocks/>
            <a:endCxn id="16" idx="4"/>
          </p:cNvCxnSpPr>
          <p:nvPr/>
        </p:nvCxnSpPr>
        <p:spPr>
          <a:xfrm flipV="1">
            <a:off x="452553" y="609761"/>
            <a:ext cx="0" cy="3755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e 15">
            <a:extLst>
              <a:ext uri="{FF2B5EF4-FFF2-40B4-BE49-F238E27FC236}">
                <a16:creationId xmlns:a16="http://schemas.microsoft.com/office/drawing/2014/main" id="{DC9994BB-C8E9-4B15-85CA-6794BD02CBC2}"/>
              </a:ext>
            </a:extLst>
          </p:cNvPr>
          <p:cNvSpPr/>
          <p:nvPr/>
        </p:nvSpPr>
        <p:spPr>
          <a:xfrm>
            <a:off x="365089" y="419805"/>
            <a:ext cx="174927" cy="1899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762D7DB-9DE6-4883-9517-1EE15F2815B1}"/>
              </a:ext>
            </a:extLst>
          </p:cNvPr>
          <p:cNvSpPr txBox="1"/>
          <p:nvPr/>
        </p:nvSpPr>
        <p:spPr>
          <a:xfrm>
            <a:off x="285576" y="30191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CF</a:t>
            </a: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5FF97F9D-1348-46C2-ACA6-6CF526FB9685}"/>
              </a:ext>
            </a:extLst>
          </p:cNvPr>
          <p:cNvCxnSpPr>
            <a:cxnSpLocks/>
            <a:endCxn id="21" idx="4"/>
          </p:cNvCxnSpPr>
          <p:nvPr/>
        </p:nvCxnSpPr>
        <p:spPr>
          <a:xfrm flipV="1">
            <a:off x="930957" y="604908"/>
            <a:ext cx="0" cy="3755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e 20">
            <a:extLst>
              <a:ext uri="{FF2B5EF4-FFF2-40B4-BE49-F238E27FC236}">
                <a16:creationId xmlns:a16="http://schemas.microsoft.com/office/drawing/2014/main" id="{AB5115EC-03DC-473B-ADD3-2F70799A71D6}"/>
              </a:ext>
            </a:extLst>
          </p:cNvPr>
          <p:cNvSpPr/>
          <p:nvPr/>
        </p:nvSpPr>
        <p:spPr>
          <a:xfrm>
            <a:off x="843493" y="414952"/>
            <a:ext cx="174927" cy="18995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98E5307C-D607-4B26-B458-5865323E0A2D}"/>
              </a:ext>
            </a:extLst>
          </p:cNvPr>
          <p:cNvSpPr txBox="1"/>
          <p:nvPr/>
        </p:nvSpPr>
        <p:spPr>
          <a:xfrm>
            <a:off x="843493" y="3005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566DAE5-45BA-4055-98EC-779AA6FE58CF}"/>
              </a:ext>
            </a:extLst>
          </p:cNvPr>
          <p:cNvSpPr txBox="1"/>
          <p:nvPr/>
        </p:nvSpPr>
        <p:spPr>
          <a:xfrm>
            <a:off x="851445" y="71273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Nome</a:t>
            </a:r>
          </a:p>
        </p:txBody>
      </p:sp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0FDB03AA-A5B5-4E53-AE17-7FC375D1E6A7}"/>
              </a:ext>
            </a:extLst>
          </p:cNvPr>
          <p:cNvCxnSpPr>
            <a:cxnSpLocks/>
            <a:endCxn id="26" idx="4"/>
          </p:cNvCxnSpPr>
          <p:nvPr/>
        </p:nvCxnSpPr>
        <p:spPr>
          <a:xfrm flipV="1">
            <a:off x="1829638" y="621736"/>
            <a:ext cx="0" cy="3755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e 25">
            <a:extLst>
              <a:ext uri="{FF2B5EF4-FFF2-40B4-BE49-F238E27FC236}">
                <a16:creationId xmlns:a16="http://schemas.microsoft.com/office/drawing/2014/main" id="{9A3B7E76-77E4-4FD9-B975-C91E2ED13A00}"/>
              </a:ext>
            </a:extLst>
          </p:cNvPr>
          <p:cNvSpPr/>
          <p:nvPr/>
        </p:nvSpPr>
        <p:spPr>
          <a:xfrm>
            <a:off x="1742174" y="431780"/>
            <a:ext cx="174927" cy="18995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CFDBE66A-4283-46D7-8BB2-FA8785C0DF71}"/>
              </a:ext>
            </a:extLst>
          </p:cNvPr>
          <p:cNvSpPr txBox="1"/>
          <p:nvPr/>
        </p:nvSpPr>
        <p:spPr>
          <a:xfrm>
            <a:off x="1742174" y="3173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C125F569-9604-425D-BC6E-423105F0AF76}"/>
              </a:ext>
            </a:extLst>
          </p:cNvPr>
          <p:cNvSpPr txBox="1"/>
          <p:nvPr/>
        </p:nvSpPr>
        <p:spPr>
          <a:xfrm>
            <a:off x="1750126" y="88101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Cognome</a:t>
            </a:r>
          </a:p>
        </p:txBody>
      </p: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A2CC418F-9567-4F85-BA87-4C8D05E499F4}"/>
              </a:ext>
            </a:extLst>
          </p:cNvPr>
          <p:cNvGrpSpPr/>
          <p:nvPr/>
        </p:nvGrpSpPr>
        <p:grpSpPr>
          <a:xfrm rot="10800000">
            <a:off x="607106" y="1690387"/>
            <a:ext cx="184731" cy="679922"/>
            <a:chOff x="1422287" y="3044517"/>
            <a:chExt cx="184731" cy="679922"/>
          </a:xfrm>
        </p:grpSpPr>
        <p:cxnSp>
          <p:nvCxnSpPr>
            <p:cNvPr id="29" name="Connettore diritto 28">
              <a:extLst>
                <a:ext uri="{FF2B5EF4-FFF2-40B4-BE49-F238E27FC236}">
                  <a16:creationId xmlns:a16="http://schemas.microsoft.com/office/drawing/2014/main" id="{462F2D7B-EE0A-4BC6-92D0-E32CABAB78BC}"/>
                </a:ext>
              </a:extLst>
            </p:cNvPr>
            <p:cNvCxnSpPr>
              <a:cxnSpLocks/>
              <a:endCxn id="30" idx="4"/>
            </p:cNvCxnSpPr>
            <p:nvPr/>
          </p:nvCxnSpPr>
          <p:spPr>
            <a:xfrm flipV="1">
              <a:off x="1509751" y="3348890"/>
              <a:ext cx="0" cy="37554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e 29">
              <a:extLst>
                <a:ext uri="{FF2B5EF4-FFF2-40B4-BE49-F238E27FC236}">
                  <a16:creationId xmlns:a16="http://schemas.microsoft.com/office/drawing/2014/main" id="{7AD60D2B-09AC-4E14-826E-AD9EEEF79E41}"/>
                </a:ext>
              </a:extLst>
            </p:cNvPr>
            <p:cNvSpPr/>
            <p:nvPr/>
          </p:nvSpPr>
          <p:spPr>
            <a:xfrm>
              <a:off x="1422287" y="3158934"/>
              <a:ext cx="174927" cy="18995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31" name="CasellaDiTesto 30">
              <a:extLst>
                <a:ext uri="{FF2B5EF4-FFF2-40B4-BE49-F238E27FC236}">
                  <a16:creationId xmlns:a16="http://schemas.microsoft.com/office/drawing/2014/main" id="{AE9779C1-5268-4FF1-8A76-36B4D1C0334F}"/>
                </a:ext>
              </a:extLst>
            </p:cNvPr>
            <p:cNvSpPr txBox="1"/>
            <p:nvPr/>
          </p:nvSpPr>
          <p:spPr>
            <a:xfrm>
              <a:off x="1422287" y="304451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it-IT" dirty="0"/>
            </a:p>
          </p:txBody>
        </p:sp>
      </p:grp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B5A2E623-4AAA-4F73-8C76-1878D69B6C69}"/>
              </a:ext>
            </a:extLst>
          </p:cNvPr>
          <p:cNvSpPr txBox="1"/>
          <p:nvPr/>
        </p:nvSpPr>
        <p:spPr>
          <a:xfrm>
            <a:off x="0" y="2173559"/>
            <a:ext cx="971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Indirizzo</a:t>
            </a:r>
          </a:p>
        </p:txBody>
      </p:sp>
      <p:grpSp>
        <p:nvGrpSpPr>
          <p:cNvPr id="35" name="Gruppo 34">
            <a:extLst>
              <a:ext uri="{FF2B5EF4-FFF2-40B4-BE49-F238E27FC236}">
                <a16:creationId xmlns:a16="http://schemas.microsoft.com/office/drawing/2014/main" id="{3462C5F8-D358-4DDA-A286-8545855951DA}"/>
              </a:ext>
            </a:extLst>
          </p:cNvPr>
          <p:cNvGrpSpPr/>
          <p:nvPr/>
        </p:nvGrpSpPr>
        <p:grpSpPr>
          <a:xfrm rot="10800000">
            <a:off x="1571963" y="1690387"/>
            <a:ext cx="184731" cy="679922"/>
            <a:chOff x="1422287" y="3044517"/>
            <a:chExt cx="184731" cy="679922"/>
          </a:xfrm>
        </p:grpSpPr>
        <p:cxnSp>
          <p:nvCxnSpPr>
            <p:cNvPr id="36" name="Connettore diritto 35">
              <a:extLst>
                <a:ext uri="{FF2B5EF4-FFF2-40B4-BE49-F238E27FC236}">
                  <a16:creationId xmlns:a16="http://schemas.microsoft.com/office/drawing/2014/main" id="{20E8F5D1-2E10-443B-8E16-C621FF2810A4}"/>
                </a:ext>
              </a:extLst>
            </p:cNvPr>
            <p:cNvCxnSpPr>
              <a:cxnSpLocks/>
              <a:endCxn id="37" idx="4"/>
            </p:cNvCxnSpPr>
            <p:nvPr/>
          </p:nvCxnSpPr>
          <p:spPr>
            <a:xfrm flipV="1">
              <a:off x="1509751" y="3348890"/>
              <a:ext cx="0" cy="37554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20F96CC4-41AF-43E4-AAD9-DB64414007F0}"/>
                </a:ext>
              </a:extLst>
            </p:cNvPr>
            <p:cNvSpPr/>
            <p:nvPr/>
          </p:nvSpPr>
          <p:spPr>
            <a:xfrm>
              <a:off x="1422287" y="3158934"/>
              <a:ext cx="174927" cy="18995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7E9F388B-4BC5-4125-B4D7-EEF47EF0294E}"/>
                </a:ext>
              </a:extLst>
            </p:cNvPr>
            <p:cNvSpPr txBox="1"/>
            <p:nvPr/>
          </p:nvSpPr>
          <p:spPr>
            <a:xfrm>
              <a:off x="1422287" y="304451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it-IT" dirty="0"/>
            </a:p>
          </p:txBody>
        </p:sp>
      </p:grp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4CF8AB56-7438-4637-9ECF-B06D6F8920F1}"/>
              </a:ext>
            </a:extLst>
          </p:cNvPr>
          <p:cNvSpPr txBox="1"/>
          <p:nvPr/>
        </p:nvSpPr>
        <p:spPr>
          <a:xfrm>
            <a:off x="1530069" y="2267910"/>
            <a:ext cx="1233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Nazionalità</a:t>
            </a:r>
          </a:p>
        </p:txBody>
      </p:sp>
      <p:grpSp>
        <p:nvGrpSpPr>
          <p:cNvPr id="45" name="Gruppo 44">
            <a:extLst>
              <a:ext uri="{FF2B5EF4-FFF2-40B4-BE49-F238E27FC236}">
                <a16:creationId xmlns:a16="http://schemas.microsoft.com/office/drawing/2014/main" id="{B2E2EC8A-236D-462F-AAE2-21C7F5E78F8A}"/>
              </a:ext>
            </a:extLst>
          </p:cNvPr>
          <p:cNvGrpSpPr/>
          <p:nvPr/>
        </p:nvGrpSpPr>
        <p:grpSpPr>
          <a:xfrm rot="10800000">
            <a:off x="3729461" y="1425967"/>
            <a:ext cx="184731" cy="679922"/>
            <a:chOff x="1422287" y="3044517"/>
            <a:chExt cx="184731" cy="679922"/>
          </a:xfrm>
        </p:grpSpPr>
        <p:cxnSp>
          <p:nvCxnSpPr>
            <p:cNvPr id="46" name="Connettore diritto 45">
              <a:extLst>
                <a:ext uri="{FF2B5EF4-FFF2-40B4-BE49-F238E27FC236}">
                  <a16:creationId xmlns:a16="http://schemas.microsoft.com/office/drawing/2014/main" id="{68DA6E13-2B97-4FC1-9D4D-CF3F0A7792B9}"/>
                </a:ext>
              </a:extLst>
            </p:cNvPr>
            <p:cNvCxnSpPr>
              <a:cxnSpLocks/>
              <a:endCxn id="47" idx="4"/>
            </p:cNvCxnSpPr>
            <p:nvPr/>
          </p:nvCxnSpPr>
          <p:spPr>
            <a:xfrm flipV="1">
              <a:off x="1509751" y="3348890"/>
              <a:ext cx="0" cy="37554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e 46">
              <a:extLst>
                <a:ext uri="{FF2B5EF4-FFF2-40B4-BE49-F238E27FC236}">
                  <a16:creationId xmlns:a16="http://schemas.microsoft.com/office/drawing/2014/main" id="{BDE22E83-3A39-42AF-896A-9670320A5775}"/>
                </a:ext>
              </a:extLst>
            </p:cNvPr>
            <p:cNvSpPr/>
            <p:nvPr/>
          </p:nvSpPr>
          <p:spPr>
            <a:xfrm>
              <a:off x="1422287" y="3158934"/>
              <a:ext cx="174927" cy="18995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48" name="CasellaDiTesto 47">
              <a:extLst>
                <a:ext uri="{FF2B5EF4-FFF2-40B4-BE49-F238E27FC236}">
                  <a16:creationId xmlns:a16="http://schemas.microsoft.com/office/drawing/2014/main" id="{2B73EBC1-51BC-4826-98E2-EBA0D2896467}"/>
                </a:ext>
              </a:extLst>
            </p:cNvPr>
            <p:cNvSpPr txBox="1"/>
            <p:nvPr/>
          </p:nvSpPr>
          <p:spPr>
            <a:xfrm>
              <a:off x="1422287" y="304451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it-IT" dirty="0"/>
            </a:p>
          </p:txBody>
        </p:sp>
      </p:grp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EB60C9D4-8587-4733-93A5-1251AB856C86}"/>
              </a:ext>
            </a:extLst>
          </p:cNvPr>
          <p:cNvSpPr txBox="1"/>
          <p:nvPr/>
        </p:nvSpPr>
        <p:spPr>
          <a:xfrm>
            <a:off x="3200676" y="1931869"/>
            <a:ext cx="818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Pagato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F9E3C1E5-B163-491D-AF32-D26758A946AF}"/>
              </a:ext>
            </a:extLst>
          </p:cNvPr>
          <p:cNvSpPr txBox="1"/>
          <p:nvPr/>
        </p:nvSpPr>
        <p:spPr>
          <a:xfrm>
            <a:off x="2766385" y="997285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(0,n)</a:t>
            </a:r>
          </a:p>
        </p:txBody>
      </p: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89BB4E4F-9447-4E16-99B7-C5C85AFCFE7E}"/>
              </a:ext>
            </a:extLst>
          </p:cNvPr>
          <p:cNvSpPr txBox="1"/>
          <p:nvPr/>
        </p:nvSpPr>
        <p:spPr>
          <a:xfrm>
            <a:off x="4666175" y="977532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(0,n)</a:t>
            </a:r>
          </a:p>
        </p:txBody>
      </p:sp>
      <p:grpSp>
        <p:nvGrpSpPr>
          <p:cNvPr id="52" name="Gruppo 51">
            <a:extLst>
              <a:ext uri="{FF2B5EF4-FFF2-40B4-BE49-F238E27FC236}">
                <a16:creationId xmlns:a16="http://schemas.microsoft.com/office/drawing/2014/main" id="{A581E7CF-4A6B-4CE8-A44A-19B020315633}"/>
              </a:ext>
            </a:extLst>
          </p:cNvPr>
          <p:cNvGrpSpPr/>
          <p:nvPr/>
        </p:nvGrpSpPr>
        <p:grpSpPr>
          <a:xfrm rot="10800000">
            <a:off x="5590929" y="1742496"/>
            <a:ext cx="184731" cy="679922"/>
            <a:chOff x="1422287" y="3044517"/>
            <a:chExt cx="184731" cy="679922"/>
          </a:xfrm>
        </p:grpSpPr>
        <p:cxnSp>
          <p:nvCxnSpPr>
            <p:cNvPr id="53" name="Connettore diritto 52">
              <a:extLst>
                <a:ext uri="{FF2B5EF4-FFF2-40B4-BE49-F238E27FC236}">
                  <a16:creationId xmlns:a16="http://schemas.microsoft.com/office/drawing/2014/main" id="{32B039C2-549E-4851-B1FC-59A80E4AF358}"/>
                </a:ext>
              </a:extLst>
            </p:cNvPr>
            <p:cNvCxnSpPr>
              <a:cxnSpLocks/>
              <a:endCxn id="54" idx="4"/>
            </p:cNvCxnSpPr>
            <p:nvPr/>
          </p:nvCxnSpPr>
          <p:spPr>
            <a:xfrm flipV="1">
              <a:off x="1509751" y="3348890"/>
              <a:ext cx="0" cy="37554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e 53">
              <a:extLst>
                <a:ext uri="{FF2B5EF4-FFF2-40B4-BE49-F238E27FC236}">
                  <a16:creationId xmlns:a16="http://schemas.microsoft.com/office/drawing/2014/main" id="{0E822598-14EA-4EB2-819A-C4DDA744A313}"/>
                </a:ext>
              </a:extLst>
            </p:cNvPr>
            <p:cNvSpPr/>
            <p:nvPr/>
          </p:nvSpPr>
          <p:spPr>
            <a:xfrm>
              <a:off x="1422287" y="3158934"/>
              <a:ext cx="174927" cy="18995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55" name="CasellaDiTesto 54">
              <a:extLst>
                <a:ext uri="{FF2B5EF4-FFF2-40B4-BE49-F238E27FC236}">
                  <a16:creationId xmlns:a16="http://schemas.microsoft.com/office/drawing/2014/main" id="{E40B75C3-A6D3-46CB-980D-5AB72E8B4BBA}"/>
                </a:ext>
              </a:extLst>
            </p:cNvPr>
            <p:cNvSpPr txBox="1"/>
            <p:nvPr/>
          </p:nvSpPr>
          <p:spPr>
            <a:xfrm>
              <a:off x="1422287" y="304451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it-IT" dirty="0"/>
            </a:p>
          </p:txBody>
        </p:sp>
      </p:grp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A4911681-F4E4-43A4-968D-FE310FEECC9B}"/>
              </a:ext>
            </a:extLst>
          </p:cNvPr>
          <p:cNvSpPr txBox="1"/>
          <p:nvPr/>
        </p:nvSpPr>
        <p:spPr>
          <a:xfrm>
            <a:off x="5783943" y="2055667"/>
            <a:ext cx="1030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N_Iscritti</a:t>
            </a:r>
            <a:endParaRPr lang="it-IT" dirty="0"/>
          </a:p>
        </p:txBody>
      </p:sp>
      <p:cxnSp>
        <p:nvCxnSpPr>
          <p:cNvPr id="57" name="Connettore diritto 56">
            <a:extLst>
              <a:ext uri="{FF2B5EF4-FFF2-40B4-BE49-F238E27FC236}">
                <a16:creationId xmlns:a16="http://schemas.microsoft.com/office/drawing/2014/main" id="{A65300C8-2567-4B8D-B5F5-ECFD423FC2B0}"/>
              </a:ext>
            </a:extLst>
          </p:cNvPr>
          <p:cNvCxnSpPr>
            <a:cxnSpLocks/>
            <a:endCxn id="58" idx="4"/>
          </p:cNvCxnSpPr>
          <p:nvPr/>
        </p:nvCxnSpPr>
        <p:spPr>
          <a:xfrm flipV="1">
            <a:off x="6752084" y="579570"/>
            <a:ext cx="0" cy="3755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e 57">
            <a:extLst>
              <a:ext uri="{FF2B5EF4-FFF2-40B4-BE49-F238E27FC236}">
                <a16:creationId xmlns:a16="http://schemas.microsoft.com/office/drawing/2014/main" id="{D01416A1-946C-49E9-9709-8B2A38543A17}"/>
              </a:ext>
            </a:extLst>
          </p:cNvPr>
          <p:cNvSpPr/>
          <p:nvPr/>
        </p:nvSpPr>
        <p:spPr>
          <a:xfrm>
            <a:off x="6664620" y="389614"/>
            <a:ext cx="174927" cy="1899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DA279F25-3956-4FFE-A05D-45B24247BA12}"/>
              </a:ext>
            </a:extLst>
          </p:cNvPr>
          <p:cNvSpPr txBox="1"/>
          <p:nvPr/>
        </p:nvSpPr>
        <p:spPr>
          <a:xfrm>
            <a:off x="6585107" y="0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Nome</a:t>
            </a:r>
          </a:p>
        </p:txBody>
      </p:sp>
      <p:cxnSp>
        <p:nvCxnSpPr>
          <p:cNvPr id="60" name="Connettore diritto 59">
            <a:extLst>
              <a:ext uri="{FF2B5EF4-FFF2-40B4-BE49-F238E27FC236}">
                <a16:creationId xmlns:a16="http://schemas.microsoft.com/office/drawing/2014/main" id="{616082F5-899C-4CEF-A53A-7E262DF1EFA3}"/>
              </a:ext>
            </a:extLst>
          </p:cNvPr>
          <p:cNvCxnSpPr>
            <a:cxnSpLocks/>
            <a:endCxn id="61" idx="4"/>
          </p:cNvCxnSpPr>
          <p:nvPr/>
        </p:nvCxnSpPr>
        <p:spPr>
          <a:xfrm flipV="1">
            <a:off x="7230488" y="574717"/>
            <a:ext cx="0" cy="3755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e 60">
            <a:extLst>
              <a:ext uri="{FF2B5EF4-FFF2-40B4-BE49-F238E27FC236}">
                <a16:creationId xmlns:a16="http://schemas.microsoft.com/office/drawing/2014/main" id="{641A24A5-5F17-4709-9A60-A6B50175FDB3}"/>
              </a:ext>
            </a:extLst>
          </p:cNvPr>
          <p:cNvSpPr/>
          <p:nvPr/>
        </p:nvSpPr>
        <p:spPr>
          <a:xfrm>
            <a:off x="7143024" y="384761"/>
            <a:ext cx="174927" cy="18995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2" name="CasellaDiTesto 61">
            <a:extLst>
              <a:ext uri="{FF2B5EF4-FFF2-40B4-BE49-F238E27FC236}">
                <a16:creationId xmlns:a16="http://schemas.microsoft.com/office/drawing/2014/main" id="{D872E468-9001-45FB-85CB-023B7739C6EA}"/>
              </a:ext>
            </a:extLst>
          </p:cNvPr>
          <p:cNvSpPr txBox="1"/>
          <p:nvPr/>
        </p:nvSpPr>
        <p:spPr>
          <a:xfrm>
            <a:off x="7143024" y="2703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63" name="CasellaDiTesto 62">
            <a:extLst>
              <a:ext uri="{FF2B5EF4-FFF2-40B4-BE49-F238E27FC236}">
                <a16:creationId xmlns:a16="http://schemas.microsoft.com/office/drawing/2014/main" id="{88C31550-7C16-461B-9CA5-031C2E32F0C6}"/>
              </a:ext>
            </a:extLst>
          </p:cNvPr>
          <p:cNvSpPr txBox="1"/>
          <p:nvPr/>
        </p:nvSpPr>
        <p:spPr>
          <a:xfrm>
            <a:off x="7256323" y="167631"/>
            <a:ext cx="107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Sede</a:t>
            </a:r>
          </a:p>
        </p:txBody>
      </p:sp>
      <p:sp>
        <p:nvSpPr>
          <p:cNvPr id="64" name="Rettangolo 63">
            <a:extLst>
              <a:ext uri="{FF2B5EF4-FFF2-40B4-BE49-F238E27FC236}">
                <a16:creationId xmlns:a16="http://schemas.microsoft.com/office/drawing/2014/main" id="{F8890565-D8B6-4C56-BCFB-05E310DDD243}"/>
              </a:ext>
            </a:extLst>
          </p:cNvPr>
          <p:cNvSpPr/>
          <p:nvPr/>
        </p:nvSpPr>
        <p:spPr>
          <a:xfrm>
            <a:off x="9976636" y="969507"/>
            <a:ext cx="2135466" cy="7697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</a:rPr>
              <a:t>LEZIONE</a:t>
            </a:r>
          </a:p>
        </p:txBody>
      </p:sp>
      <p:sp>
        <p:nvSpPr>
          <p:cNvPr id="65" name="Rombo 64">
            <a:extLst>
              <a:ext uri="{FF2B5EF4-FFF2-40B4-BE49-F238E27FC236}">
                <a16:creationId xmlns:a16="http://schemas.microsoft.com/office/drawing/2014/main" id="{E14DB463-4614-44E6-BAE9-6992D11C2FB3}"/>
              </a:ext>
            </a:extLst>
          </p:cNvPr>
          <p:cNvSpPr/>
          <p:nvPr/>
        </p:nvSpPr>
        <p:spPr>
          <a:xfrm>
            <a:off x="8268612" y="978848"/>
            <a:ext cx="891073" cy="769776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6" name="Connettore diritto 65">
            <a:extLst>
              <a:ext uri="{FF2B5EF4-FFF2-40B4-BE49-F238E27FC236}">
                <a16:creationId xmlns:a16="http://schemas.microsoft.com/office/drawing/2014/main" id="{D9E27C85-50FC-4DA1-92AD-4AD90B9B7F28}"/>
              </a:ext>
            </a:extLst>
          </p:cNvPr>
          <p:cNvCxnSpPr>
            <a:cxnSpLocks/>
            <a:stCxn id="5" idx="3"/>
            <a:endCxn id="65" idx="1"/>
          </p:cNvCxnSpPr>
          <p:nvPr/>
        </p:nvCxnSpPr>
        <p:spPr>
          <a:xfrm>
            <a:off x="7522254" y="1363736"/>
            <a:ext cx="74635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CasellaDiTesto 72">
            <a:extLst>
              <a:ext uri="{FF2B5EF4-FFF2-40B4-BE49-F238E27FC236}">
                <a16:creationId xmlns:a16="http://schemas.microsoft.com/office/drawing/2014/main" id="{6A3879F9-706C-4A6F-B478-96190A42FAD4}"/>
              </a:ext>
            </a:extLst>
          </p:cNvPr>
          <p:cNvSpPr txBox="1"/>
          <p:nvPr/>
        </p:nvSpPr>
        <p:spPr>
          <a:xfrm>
            <a:off x="7608161" y="921851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(0,n)</a:t>
            </a:r>
          </a:p>
        </p:txBody>
      </p:sp>
      <p:sp>
        <p:nvSpPr>
          <p:cNvPr id="74" name="CasellaDiTesto 73">
            <a:extLst>
              <a:ext uri="{FF2B5EF4-FFF2-40B4-BE49-F238E27FC236}">
                <a16:creationId xmlns:a16="http://schemas.microsoft.com/office/drawing/2014/main" id="{8F21AB11-8D8F-47E9-BC87-85F5BADEE37E}"/>
              </a:ext>
            </a:extLst>
          </p:cNvPr>
          <p:cNvSpPr txBox="1"/>
          <p:nvPr/>
        </p:nvSpPr>
        <p:spPr>
          <a:xfrm>
            <a:off x="9167637" y="953898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(1,1)</a:t>
            </a:r>
          </a:p>
        </p:txBody>
      </p:sp>
      <p:cxnSp>
        <p:nvCxnSpPr>
          <p:cNvPr id="75" name="Connettore diritto 74">
            <a:extLst>
              <a:ext uri="{FF2B5EF4-FFF2-40B4-BE49-F238E27FC236}">
                <a16:creationId xmlns:a16="http://schemas.microsoft.com/office/drawing/2014/main" id="{CCAC1B1B-9FBE-40B7-8AA9-A5DD08C6B58D}"/>
              </a:ext>
            </a:extLst>
          </p:cNvPr>
          <p:cNvCxnSpPr>
            <a:cxnSpLocks/>
            <a:endCxn id="76" idx="4"/>
          </p:cNvCxnSpPr>
          <p:nvPr/>
        </p:nvCxnSpPr>
        <p:spPr>
          <a:xfrm flipV="1">
            <a:off x="11746122" y="593958"/>
            <a:ext cx="0" cy="3755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e 75">
            <a:extLst>
              <a:ext uri="{FF2B5EF4-FFF2-40B4-BE49-F238E27FC236}">
                <a16:creationId xmlns:a16="http://schemas.microsoft.com/office/drawing/2014/main" id="{18023197-32AA-4D41-9BCC-878A9C411CF4}"/>
              </a:ext>
            </a:extLst>
          </p:cNvPr>
          <p:cNvSpPr/>
          <p:nvPr/>
        </p:nvSpPr>
        <p:spPr>
          <a:xfrm>
            <a:off x="11658658" y="404002"/>
            <a:ext cx="174927" cy="18995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7" name="CasellaDiTesto 76">
            <a:extLst>
              <a:ext uri="{FF2B5EF4-FFF2-40B4-BE49-F238E27FC236}">
                <a16:creationId xmlns:a16="http://schemas.microsoft.com/office/drawing/2014/main" id="{C4834CC0-95D8-4D60-B67C-C7872E6C3E43}"/>
              </a:ext>
            </a:extLst>
          </p:cNvPr>
          <p:cNvSpPr txBox="1"/>
          <p:nvPr/>
        </p:nvSpPr>
        <p:spPr>
          <a:xfrm>
            <a:off x="11658658" y="2895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78" name="CasellaDiTesto 77">
            <a:extLst>
              <a:ext uri="{FF2B5EF4-FFF2-40B4-BE49-F238E27FC236}">
                <a16:creationId xmlns:a16="http://schemas.microsoft.com/office/drawing/2014/main" id="{C3DC222A-725C-46A5-954D-350248A2FB7F}"/>
              </a:ext>
            </a:extLst>
          </p:cNvPr>
          <p:cNvSpPr txBox="1"/>
          <p:nvPr/>
        </p:nvSpPr>
        <p:spPr>
          <a:xfrm>
            <a:off x="10940442" y="38143"/>
            <a:ext cx="12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Argomento</a:t>
            </a:r>
          </a:p>
        </p:txBody>
      </p:sp>
      <p:grpSp>
        <p:nvGrpSpPr>
          <p:cNvPr id="79" name="Gruppo 78">
            <a:extLst>
              <a:ext uri="{FF2B5EF4-FFF2-40B4-BE49-F238E27FC236}">
                <a16:creationId xmlns:a16="http://schemas.microsoft.com/office/drawing/2014/main" id="{3DC36BD5-2641-4D99-8B01-3C64414106D0}"/>
              </a:ext>
            </a:extLst>
          </p:cNvPr>
          <p:cNvGrpSpPr/>
          <p:nvPr/>
        </p:nvGrpSpPr>
        <p:grpSpPr>
          <a:xfrm rot="10800000">
            <a:off x="10235702" y="1709912"/>
            <a:ext cx="184731" cy="679922"/>
            <a:chOff x="1422287" y="3044517"/>
            <a:chExt cx="184731" cy="679922"/>
          </a:xfrm>
        </p:grpSpPr>
        <p:cxnSp>
          <p:nvCxnSpPr>
            <p:cNvPr id="80" name="Connettore diritto 79">
              <a:extLst>
                <a:ext uri="{FF2B5EF4-FFF2-40B4-BE49-F238E27FC236}">
                  <a16:creationId xmlns:a16="http://schemas.microsoft.com/office/drawing/2014/main" id="{1C7E50BF-17F5-452B-B16E-3E916E7F5626}"/>
                </a:ext>
              </a:extLst>
            </p:cNvPr>
            <p:cNvCxnSpPr>
              <a:cxnSpLocks/>
              <a:endCxn id="81" idx="4"/>
            </p:cNvCxnSpPr>
            <p:nvPr/>
          </p:nvCxnSpPr>
          <p:spPr>
            <a:xfrm flipV="1">
              <a:off x="1509751" y="3348890"/>
              <a:ext cx="0" cy="37554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e 80">
              <a:extLst>
                <a:ext uri="{FF2B5EF4-FFF2-40B4-BE49-F238E27FC236}">
                  <a16:creationId xmlns:a16="http://schemas.microsoft.com/office/drawing/2014/main" id="{E53F22CF-4E5C-463F-BA6F-EAD2D5C39EFF}"/>
                </a:ext>
              </a:extLst>
            </p:cNvPr>
            <p:cNvSpPr/>
            <p:nvPr/>
          </p:nvSpPr>
          <p:spPr>
            <a:xfrm>
              <a:off x="1422287" y="3158934"/>
              <a:ext cx="174927" cy="18995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2" name="CasellaDiTesto 81">
              <a:extLst>
                <a:ext uri="{FF2B5EF4-FFF2-40B4-BE49-F238E27FC236}">
                  <a16:creationId xmlns:a16="http://schemas.microsoft.com/office/drawing/2014/main" id="{B404B7DF-1614-41C4-9202-6552C975DA31}"/>
                </a:ext>
              </a:extLst>
            </p:cNvPr>
            <p:cNvSpPr txBox="1"/>
            <p:nvPr/>
          </p:nvSpPr>
          <p:spPr>
            <a:xfrm>
              <a:off x="1422287" y="304451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it-IT" dirty="0"/>
            </a:p>
          </p:txBody>
        </p:sp>
      </p:grpSp>
      <p:sp>
        <p:nvSpPr>
          <p:cNvPr id="83" name="CasellaDiTesto 82">
            <a:extLst>
              <a:ext uri="{FF2B5EF4-FFF2-40B4-BE49-F238E27FC236}">
                <a16:creationId xmlns:a16="http://schemas.microsoft.com/office/drawing/2014/main" id="{1CE3AB4B-4C51-43CE-82AD-8AD15BDB96FD}"/>
              </a:ext>
            </a:extLst>
          </p:cNvPr>
          <p:cNvSpPr txBox="1"/>
          <p:nvPr/>
        </p:nvSpPr>
        <p:spPr>
          <a:xfrm>
            <a:off x="10006229" y="2270128"/>
            <a:ext cx="522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Ora</a:t>
            </a:r>
          </a:p>
        </p:txBody>
      </p:sp>
      <p:grpSp>
        <p:nvGrpSpPr>
          <p:cNvPr id="84" name="Gruppo 83">
            <a:extLst>
              <a:ext uri="{FF2B5EF4-FFF2-40B4-BE49-F238E27FC236}">
                <a16:creationId xmlns:a16="http://schemas.microsoft.com/office/drawing/2014/main" id="{2701937C-4F25-4609-9A1B-4660BC17948E}"/>
              </a:ext>
            </a:extLst>
          </p:cNvPr>
          <p:cNvGrpSpPr/>
          <p:nvPr/>
        </p:nvGrpSpPr>
        <p:grpSpPr>
          <a:xfrm rot="10800000">
            <a:off x="10859638" y="1755938"/>
            <a:ext cx="184731" cy="679922"/>
            <a:chOff x="1422287" y="3044517"/>
            <a:chExt cx="184731" cy="679922"/>
          </a:xfrm>
        </p:grpSpPr>
        <p:cxnSp>
          <p:nvCxnSpPr>
            <p:cNvPr id="85" name="Connettore diritto 84">
              <a:extLst>
                <a:ext uri="{FF2B5EF4-FFF2-40B4-BE49-F238E27FC236}">
                  <a16:creationId xmlns:a16="http://schemas.microsoft.com/office/drawing/2014/main" id="{BDAD706B-D603-440B-9740-E0F2C4882203}"/>
                </a:ext>
              </a:extLst>
            </p:cNvPr>
            <p:cNvCxnSpPr>
              <a:cxnSpLocks/>
              <a:endCxn id="86" idx="4"/>
            </p:cNvCxnSpPr>
            <p:nvPr/>
          </p:nvCxnSpPr>
          <p:spPr>
            <a:xfrm flipV="1">
              <a:off x="1509751" y="3348890"/>
              <a:ext cx="0" cy="37554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e 85">
              <a:extLst>
                <a:ext uri="{FF2B5EF4-FFF2-40B4-BE49-F238E27FC236}">
                  <a16:creationId xmlns:a16="http://schemas.microsoft.com/office/drawing/2014/main" id="{19AEBEF9-9BDC-4E19-A52E-812D17E94B4F}"/>
                </a:ext>
              </a:extLst>
            </p:cNvPr>
            <p:cNvSpPr/>
            <p:nvPr/>
          </p:nvSpPr>
          <p:spPr>
            <a:xfrm>
              <a:off x="1422287" y="3158934"/>
              <a:ext cx="174927" cy="18995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7" name="CasellaDiTesto 86">
              <a:extLst>
                <a:ext uri="{FF2B5EF4-FFF2-40B4-BE49-F238E27FC236}">
                  <a16:creationId xmlns:a16="http://schemas.microsoft.com/office/drawing/2014/main" id="{8107C0B6-E86E-4059-9DA8-15A1285A2FA9}"/>
                </a:ext>
              </a:extLst>
            </p:cNvPr>
            <p:cNvSpPr txBox="1"/>
            <p:nvPr/>
          </p:nvSpPr>
          <p:spPr>
            <a:xfrm>
              <a:off x="1422287" y="304451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it-IT" dirty="0"/>
            </a:p>
          </p:txBody>
        </p:sp>
      </p:grpSp>
      <p:sp>
        <p:nvSpPr>
          <p:cNvPr id="88" name="CasellaDiTesto 87">
            <a:extLst>
              <a:ext uri="{FF2B5EF4-FFF2-40B4-BE49-F238E27FC236}">
                <a16:creationId xmlns:a16="http://schemas.microsoft.com/office/drawing/2014/main" id="{C4607999-46B8-450B-9C98-F09FD3E86985}"/>
              </a:ext>
            </a:extLst>
          </p:cNvPr>
          <p:cNvSpPr txBox="1"/>
          <p:nvPr/>
        </p:nvSpPr>
        <p:spPr>
          <a:xfrm>
            <a:off x="10630165" y="2316154"/>
            <a:ext cx="62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Data</a:t>
            </a:r>
          </a:p>
        </p:txBody>
      </p:sp>
      <p:grpSp>
        <p:nvGrpSpPr>
          <p:cNvPr id="89" name="Gruppo 88">
            <a:extLst>
              <a:ext uri="{FF2B5EF4-FFF2-40B4-BE49-F238E27FC236}">
                <a16:creationId xmlns:a16="http://schemas.microsoft.com/office/drawing/2014/main" id="{67E58085-D1AF-4C17-9EF4-4660D6463952}"/>
              </a:ext>
            </a:extLst>
          </p:cNvPr>
          <p:cNvGrpSpPr/>
          <p:nvPr/>
        </p:nvGrpSpPr>
        <p:grpSpPr>
          <a:xfrm rot="10800000">
            <a:off x="11488475" y="1726567"/>
            <a:ext cx="184731" cy="679922"/>
            <a:chOff x="1422287" y="3044517"/>
            <a:chExt cx="184731" cy="679922"/>
          </a:xfrm>
        </p:grpSpPr>
        <p:cxnSp>
          <p:nvCxnSpPr>
            <p:cNvPr id="90" name="Connettore diritto 89">
              <a:extLst>
                <a:ext uri="{FF2B5EF4-FFF2-40B4-BE49-F238E27FC236}">
                  <a16:creationId xmlns:a16="http://schemas.microsoft.com/office/drawing/2014/main" id="{A39A6B4A-6BEF-462F-93AE-CA083723D2EB}"/>
                </a:ext>
              </a:extLst>
            </p:cNvPr>
            <p:cNvCxnSpPr>
              <a:cxnSpLocks/>
              <a:endCxn id="91" idx="4"/>
            </p:cNvCxnSpPr>
            <p:nvPr/>
          </p:nvCxnSpPr>
          <p:spPr>
            <a:xfrm flipV="1">
              <a:off x="1509751" y="3348890"/>
              <a:ext cx="0" cy="37554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e 90">
              <a:extLst>
                <a:ext uri="{FF2B5EF4-FFF2-40B4-BE49-F238E27FC236}">
                  <a16:creationId xmlns:a16="http://schemas.microsoft.com/office/drawing/2014/main" id="{86A70777-107B-4D67-9B9C-57FDF82AA5EA}"/>
                </a:ext>
              </a:extLst>
            </p:cNvPr>
            <p:cNvSpPr/>
            <p:nvPr/>
          </p:nvSpPr>
          <p:spPr>
            <a:xfrm>
              <a:off x="1422287" y="3158934"/>
              <a:ext cx="174927" cy="18995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92" name="CasellaDiTesto 91">
              <a:extLst>
                <a:ext uri="{FF2B5EF4-FFF2-40B4-BE49-F238E27FC236}">
                  <a16:creationId xmlns:a16="http://schemas.microsoft.com/office/drawing/2014/main" id="{55D7D336-535C-4877-86A3-FCED3B06F444}"/>
                </a:ext>
              </a:extLst>
            </p:cNvPr>
            <p:cNvSpPr txBox="1"/>
            <p:nvPr/>
          </p:nvSpPr>
          <p:spPr>
            <a:xfrm>
              <a:off x="1422287" y="304451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it-IT" dirty="0"/>
            </a:p>
          </p:txBody>
        </p:sp>
      </p:grpSp>
      <p:sp>
        <p:nvSpPr>
          <p:cNvPr id="93" name="CasellaDiTesto 92">
            <a:extLst>
              <a:ext uri="{FF2B5EF4-FFF2-40B4-BE49-F238E27FC236}">
                <a16:creationId xmlns:a16="http://schemas.microsoft.com/office/drawing/2014/main" id="{8F32A6BB-5501-4DBE-92F6-018950FE7028}"/>
              </a:ext>
            </a:extLst>
          </p:cNvPr>
          <p:cNvSpPr txBox="1"/>
          <p:nvPr/>
        </p:nvSpPr>
        <p:spPr>
          <a:xfrm>
            <a:off x="11259002" y="2286783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Aula</a:t>
            </a:r>
          </a:p>
        </p:txBody>
      </p:sp>
      <p:cxnSp>
        <p:nvCxnSpPr>
          <p:cNvPr id="95" name="Connettore diritto 94">
            <a:extLst>
              <a:ext uri="{FF2B5EF4-FFF2-40B4-BE49-F238E27FC236}">
                <a16:creationId xmlns:a16="http://schemas.microsoft.com/office/drawing/2014/main" id="{FC9A02F2-0072-4211-94E7-AEE13F257BD6}"/>
              </a:ext>
            </a:extLst>
          </p:cNvPr>
          <p:cNvCxnSpPr/>
          <p:nvPr/>
        </p:nvCxnSpPr>
        <p:spPr>
          <a:xfrm>
            <a:off x="9615963" y="1996649"/>
            <a:ext cx="23138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e 95">
            <a:extLst>
              <a:ext uri="{FF2B5EF4-FFF2-40B4-BE49-F238E27FC236}">
                <a16:creationId xmlns:a16="http://schemas.microsoft.com/office/drawing/2014/main" id="{FF033A47-560D-4E16-B3BE-C78B6F1FC769}"/>
              </a:ext>
            </a:extLst>
          </p:cNvPr>
          <p:cNvSpPr/>
          <p:nvPr/>
        </p:nvSpPr>
        <p:spPr>
          <a:xfrm>
            <a:off x="11897986" y="1901671"/>
            <a:ext cx="174927" cy="1899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97" name="Connettore diritto 96">
            <a:extLst>
              <a:ext uri="{FF2B5EF4-FFF2-40B4-BE49-F238E27FC236}">
                <a16:creationId xmlns:a16="http://schemas.microsoft.com/office/drawing/2014/main" id="{6204B951-8D5D-42AF-85FB-F7904530F56E}"/>
              </a:ext>
            </a:extLst>
          </p:cNvPr>
          <p:cNvCxnSpPr>
            <a:cxnSpLocks/>
            <a:stCxn id="5" idx="1"/>
            <a:endCxn id="6" idx="3"/>
          </p:cNvCxnSpPr>
          <p:nvPr/>
        </p:nvCxnSpPr>
        <p:spPr>
          <a:xfrm flipH="1" flipV="1">
            <a:off x="4628531" y="1362420"/>
            <a:ext cx="758257" cy="13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nettore diritto 99">
            <a:extLst>
              <a:ext uri="{FF2B5EF4-FFF2-40B4-BE49-F238E27FC236}">
                <a16:creationId xmlns:a16="http://schemas.microsoft.com/office/drawing/2014/main" id="{4D50DA81-8B84-4D11-8A54-38A5B3C28C02}"/>
              </a:ext>
            </a:extLst>
          </p:cNvPr>
          <p:cNvCxnSpPr>
            <a:cxnSpLocks/>
            <a:stCxn id="65" idx="3"/>
            <a:endCxn id="64" idx="1"/>
          </p:cNvCxnSpPr>
          <p:nvPr/>
        </p:nvCxnSpPr>
        <p:spPr>
          <a:xfrm flipV="1">
            <a:off x="9159685" y="1354395"/>
            <a:ext cx="816951" cy="934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ettangolo 103">
            <a:extLst>
              <a:ext uri="{FF2B5EF4-FFF2-40B4-BE49-F238E27FC236}">
                <a16:creationId xmlns:a16="http://schemas.microsoft.com/office/drawing/2014/main" id="{23D06B83-5B32-430E-B900-7572ED797410}"/>
              </a:ext>
            </a:extLst>
          </p:cNvPr>
          <p:cNvSpPr/>
          <p:nvPr/>
        </p:nvSpPr>
        <p:spPr>
          <a:xfrm>
            <a:off x="42841" y="2552104"/>
            <a:ext cx="1081516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000000"/>
                </a:solidFill>
                <a:latin typeface="Times New Roman" panose="02020603050405020304" pitchFamily="18" charset="0"/>
              </a:rPr>
              <a:t>1. Inserire uno studente nel database e iscriverlo a un corso </a:t>
            </a:r>
          </a:p>
          <a:p>
            <a:r>
              <a:rPr lang="it-IT" dirty="0">
                <a:solidFill>
                  <a:srgbClr val="000000"/>
                </a:solidFill>
                <a:latin typeface="Times New Roman" panose="02020603050405020304" pitchFamily="18" charset="0"/>
              </a:rPr>
              <a:t>2. Stampa dei dati di un corso (dato il suo Nome), incluso il numero totale degli iscritti. </a:t>
            </a:r>
          </a:p>
          <a:p>
            <a:r>
              <a:rPr lang="it-IT" dirty="0">
                <a:solidFill>
                  <a:srgbClr val="000000"/>
                </a:solidFill>
                <a:latin typeface="Times New Roman" panose="02020603050405020304" pitchFamily="18" charset="0"/>
              </a:rPr>
              <a:t>3. Stampa il numero di corsi che hanno lezioni di argomento “Analisi Matematica” </a:t>
            </a:r>
          </a:p>
          <a:p>
            <a:r>
              <a:rPr lang="it-IT" dirty="0">
                <a:solidFill>
                  <a:srgbClr val="000000"/>
                </a:solidFill>
                <a:latin typeface="Times New Roman" panose="02020603050405020304" pitchFamily="18" charset="0"/>
              </a:rPr>
              <a:t>4. Quanti sono gli studenti di nazionalità Tunisina iscritti ai Corsi che hanno come sede l’università di Catania. </a:t>
            </a:r>
          </a:p>
          <a:p>
            <a:r>
              <a:rPr lang="it-IT" dirty="0">
                <a:solidFill>
                  <a:srgbClr val="000000"/>
                </a:solidFill>
                <a:latin typeface="Times New Roman" panose="02020603050405020304" pitchFamily="18" charset="0"/>
              </a:rPr>
              <a:t>5. Calcolare la media del costo dei corsi che hanno come sede l’università di Catania. </a:t>
            </a:r>
          </a:p>
        </p:txBody>
      </p:sp>
      <p:pic>
        <p:nvPicPr>
          <p:cNvPr id="105" name="Immagine 104">
            <a:extLst>
              <a:ext uri="{FF2B5EF4-FFF2-40B4-BE49-F238E27FC236}">
                <a16:creationId xmlns:a16="http://schemas.microsoft.com/office/drawing/2014/main" id="{D12FE3C6-007D-468A-A1FC-1BF4A6EB1D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787" t="52368" r="24158" b="37582"/>
          <a:stretch/>
        </p:blipFill>
        <p:spPr>
          <a:xfrm>
            <a:off x="123738" y="4029432"/>
            <a:ext cx="5696663" cy="1783627"/>
          </a:xfrm>
          <a:prstGeom prst="rect">
            <a:avLst/>
          </a:prstGeom>
        </p:spPr>
      </p:pic>
      <p:pic>
        <p:nvPicPr>
          <p:cNvPr id="106" name="Immagine 105">
            <a:extLst>
              <a:ext uri="{FF2B5EF4-FFF2-40B4-BE49-F238E27FC236}">
                <a16:creationId xmlns:a16="http://schemas.microsoft.com/office/drawing/2014/main" id="{DA245D12-EE5C-446B-AF3B-9D35B96C69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689" t="52368" r="6580" b="35515"/>
          <a:stretch/>
        </p:blipFill>
        <p:spPr>
          <a:xfrm>
            <a:off x="6096000" y="4029432"/>
            <a:ext cx="4700447" cy="2036661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ED48A5E3-62F2-438C-9F65-C63F9B1200AA}"/>
              </a:ext>
            </a:extLst>
          </p:cNvPr>
          <p:cNvSpPr/>
          <p:nvPr/>
        </p:nvSpPr>
        <p:spPr>
          <a:xfrm>
            <a:off x="-31807" y="5636908"/>
            <a:ext cx="11929793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it-IT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it-IT" dirty="0">
                <a:solidFill>
                  <a:srgbClr val="000000"/>
                </a:solidFill>
                <a:latin typeface="Times New Roman" panose="02020603050405020304" pitchFamily="18" charset="0"/>
              </a:rPr>
              <a:t>Effettuare la fase di </a:t>
            </a:r>
            <a:r>
              <a:rPr lang="it-IT" b="1" dirty="0">
                <a:solidFill>
                  <a:srgbClr val="000000"/>
                </a:solidFill>
                <a:latin typeface="Times New Roman" panose="02020603050405020304" pitchFamily="18" charset="0"/>
              </a:rPr>
              <a:t>progettazione logica </a:t>
            </a:r>
            <a:r>
              <a:rPr lang="it-IT" dirty="0">
                <a:solidFill>
                  <a:srgbClr val="000000"/>
                </a:solidFill>
                <a:latin typeface="Times New Roman" panose="02020603050405020304" pitchFamily="18" charset="0"/>
              </a:rPr>
              <a:t>sullo schema E-R e riportare lo </a:t>
            </a:r>
            <a:r>
              <a:rPr lang="it-IT" b="1" dirty="0">
                <a:solidFill>
                  <a:srgbClr val="000000"/>
                </a:solidFill>
                <a:latin typeface="Times New Roman" panose="02020603050405020304" pitchFamily="18" charset="0"/>
              </a:rPr>
              <a:t>schema relazionale </a:t>
            </a:r>
            <a:r>
              <a:rPr lang="it-IT" dirty="0">
                <a:solidFill>
                  <a:srgbClr val="000000"/>
                </a:solidFill>
                <a:latin typeface="Times New Roman" panose="02020603050405020304" pitchFamily="18" charset="0"/>
              </a:rPr>
              <a:t>ottenuto, tenendo conto del fatto esiste una </a:t>
            </a:r>
            <a:r>
              <a:rPr lang="it-IT" b="1" dirty="0">
                <a:solidFill>
                  <a:srgbClr val="000000"/>
                </a:solidFill>
                <a:latin typeface="Times New Roman" panose="02020603050405020304" pitchFamily="18" charset="0"/>
              </a:rPr>
              <a:t>ridondanza</a:t>
            </a:r>
            <a:r>
              <a:rPr lang="it-IT" dirty="0">
                <a:solidFill>
                  <a:srgbClr val="000000"/>
                </a:solidFill>
                <a:latin typeface="Times New Roman" panose="02020603050405020304" pitchFamily="18" charset="0"/>
              </a:rPr>
              <a:t>: l’attributo “</a:t>
            </a:r>
            <a:r>
              <a:rPr lang="it-IT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N_Iscritti</a:t>
            </a:r>
            <a:r>
              <a:rPr lang="it-IT" dirty="0">
                <a:solidFill>
                  <a:srgbClr val="000000"/>
                </a:solidFill>
                <a:latin typeface="Times New Roman" panose="02020603050405020304" pitchFamily="18" charset="0"/>
              </a:rPr>
              <a:t>” dell’entità Corso.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91005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DFC6857A-634A-3C4F-A26D-86599F6607B5}"/>
              </a:ext>
            </a:extLst>
          </p:cNvPr>
          <p:cNvSpPr/>
          <p:nvPr/>
        </p:nvSpPr>
        <p:spPr>
          <a:xfrm>
            <a:off x="0" y="0"/>
            <a:ext cx="5221356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Si consideri lo schema concettuale, che descrive i dati di conti correnti bancari. Un cliente può essere titolare di più conti correnti e che uno stesso conto corrente può essere intestato a diversi clienti. </a:t>
            </a:r>
            <a:br>
              <a:rPr lang="it-IT" dirty="0"/>
            </a:br>
            <a:endParaRPr lang="it-IT" dirty="0"/>
          </a:p>
          <a:p>
            <a:r>
              <a:rPr lang="it-IT" dirty="0"/>
              <a:t>Effettuare la </a:t>
            </a:r>
            <a:r>
              <a:rPr lang="it-IT" b="1" u="sng" dirty="0"/>
              <a:t>progettazione logica</a:t>
            </a:r>
            <a:r>
              <a:rPr lang="it-IT" b="1" dirty="0"/>
              <a:t> </a:t>
            </a:r>
            <a:r>
              <a:rPr lang="it-IT" dirty="0"/>
              <a:t>considerando le seguenti operazioni principali </a:t>
            </a:r>
            <a:r>
              <a:rPr lang="it-IT"/>
              <a:t>e volumi: </a:t>
            </a:r>
            <a:endParaRPr lang="it-IT" dirty="0"/>
          </a:p>
          <a:p>
            <a:br>
              <a:rPr lang="it-IT" dirty="0"/>
            </a:br>
            <a:r>
              <a:rPr lang="it-IT" b="1" dirty="0"/>
              <a:t>Operazione 1: </a:t>
            </a:r>
            <a:r>
              <a:rPr lang="it-IT" dirty="0"/>
              <a:t>Apri un conto corrente ad un cliente.</a:t>
            </a:r>
            <a:br>
              <a:rPr lang="it-IT" dirty="0"/>
            </a:br>
            <a:r>
              <a:rPr lang="it-IT" b="1" dirty="0"/>
              <a:t>Operazione 2: </a:t>
            </a:r>
            <a:r>
              <a:rPr lang="it-IT" dirty="0"/>
              <a:t>Leggi il saldo totale di un cliente.</a:t>
            </a:r>
            <a:br>
              <a:rPr lang="it-IT" dirty="0"/>
            </a:br>
            <a:r>
              <a:rPr lang="it-IT" b="1" dirty="0"/>
              <a:t>Operazione 3: </a:t>
            </a:r>
            <a:r>
              <a:rPr lang="it-IT" dirty="0"/>
              <a:t>Leggi il saldo di un conto.</a:t>
            </a:r>
            <a:br>
              <a:rPr lang="it-IT" dirty="0"/>
            </a:br>
            <a:r>
              <a:rPr lang="it-IT" b="1" dirty="0"/>
              <a:t>Operazione 4: </a:t>
            </a:r>
            <a:r>
              <a:rPr lang="it-IT" dirty="0"/>
              <a:t>Ritira i soldi da un conto con una transazione allo sportello. </a:t>
            </a:r>
            <a:br>
              <a:rPr lang="it-IT" dirty="0"/>
            </a:br>
            <a:r>
              <a:rPr lang="it-IT" b="1" dirty="0"/>
              <a:t>Operazione 5: </a:t>
            </a:r>
            <a:r>
              <a:rPr lang="it-IT" dirty="0"/>
              <a:t>Deposita i soldi in un conto con una transazione allo sportello.</a:t>
            </a:r>
            <a:br>
              <a:rPr lang="it-IT" dirty="0"/>
            </a:br>
            <a:r>
              <a:rPr lang="it-IT" b="1" dirty="0"/>
              <a:t>Operazione 6: </a:t>
            </a:r>
            <a:r>
              <a:rPr lang="it-IT" dirty="0"/>
              <a:t>Mostra le ultime 10 transazioni di un conto. </a:t>
            </a:r>
            <a:br>
              <a:rPr lang="it-IT" dirty="0"/>
            </a:br>
            <a:r>
              <a:rPr lang="it-IT" b="1" dirty="0"/>
              <a:t>Operazione 7: </a:t>
            </a:r>
            <a:r>
              <a:rPr lang="it-IT" dirty="0"/>
              <a:t>Registra transazione esterna per un conto.</a:t>
            </a:r>
            <a:br>
              <a:rPr lang="it-IT" dirty="0"/>
            </a:br>
            <a:r>
              <a:rPr lang="it-IT" b="1" dirty="0"/>
              <a:t>Operazione 8: </a:t>
            </a:r>
            <a:r>
              <a:rPr lang="it-IT" dirty="0"/>
              <a:t>Prepara rapporto mensile dei conti.</a:t>
            </a:r>
            <a:br>
              <a:rPr lang="it-IT" dirty="0"/>
            </a:br>
            <a:r>
              <a:rPr lang="it-IT" b="1" dirty="0"/>
              <a:t>Operazione 9: </a:t>
            </a:r>
            <a:r>
              <a:rPr lang="it-IT" dirty="0"/>
              <a:t>Trova il numero dei conti posseduti da un cliente.</a:t>
            </a:r>
            <a:br>
              <a:rPr lang="it-IT" dirty="0"/>
            </a:br>
            <a:r>
              <a:rPr lang="it-IT" b="1" dirty="0"/>
              <a:t>Operazione10: </a:t>
            </a:r>
            <a:r>
              <a:rPr lang="it-IT" dirty="0"/>
              <a:t>Mostra le transazioni degli ultimi 3 mesi dei conti delle società con saldo negativo. </a:t>
            </a:r>
          </a:p>
        </p:txBody>
      </p:sp>
      <p:pic>
        <p:nvPicPr>
          <p:cNvPr id="5" name="Immagine 4" descr="Schermata 2014-12-10 alle 23.36.33.png">
            <a:extLst>
              <a:ext uri="{FF2B5EF4-FFF2-40B4-BE49-F238E27FC236}">
                <a16:creationId xmlns:a16="http://schemas.microsoft.com/office/drawing/2014/main" id="{2C18D3D7-7BAE-9B4D-A0A8-32EBD273DE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356" y="0"/>
            <a:ext cx="6970644" cy="3885933"/>
          </a:xfrm>
          <a:prstGeom prst="rect">
            <a:avLst/>
          </a:prstGeom>
        </p:spPr>
      </p:pic>
      <p:pic>
        <p:nvPicPr>
          <p:cNvPr id="6" name="Immagine 5" descr="Schermata 2014-12-10 alle 23.38.38.png">
            <a:extLst>
              <a:ext uri="{FF2B5EF4-FFF2-40B4-BE49-F238E27FC236}">
                <a16:creationId xmlns:a16="http://schemas.microsoft.com/office/drawing/2014/main" id="{34D4DA7D-F79C-A341-B382-6D9C156A40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239" y="3885933"/>
            <a:ext cx="5734878" cy="281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269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4DB8FF63-0478-4F3C-AC62-4C5C4EE326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29" t="29828" r="24265" b="16632"/>
          <a:stretch/>
        </p:blipFill>
        <p:spPr>
          <a:xfrm>
            <a:off x="471339" y="202675"/>
            <a:ext cx="6730739" cy="3671741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BB5F165B-7566-44F7-867A-6AA18FCD35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82" t="53952" r="23377" b="30172"/>
          <a:stretch/>
        </p:blipFill>
        <p:spPr>
          <a:xfrm>
            <a:off x="381785" y="4034672"/>
            <a:ext cx="6820293" cy="108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708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A2A7FDF7-73A0-44DC-BF98-C5B4864164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70" t="26873" r="23608" b="42543"/>
          <a:stretch/>
        </p:blipFill>
        <p:spPr>
          <a:xfrm>
            <a:off x="301657" y="113121"/>
            <a:ext cx="6744878" cy="209746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63682DA1-9297-47B4-A026-79FF59A302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66" t="73676" r="23416" b="5430"/>
          <a:stretch/>
        </p:blipFill>
        <p:spPr>
          <a:xfrm>
            <a:off x="301657" y="2116318"/>
            <a:ext cx="6476215" cy="143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883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FC794660-0E78-4114-9D0A-C1F846E81C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62" t="22062" r="13364" b="10103"/>
          <a:stretch/>
        </p:blipFill>
        <p:spPr>
          <a:xfrm>
            <a:off x="1117076" y="1513002"/>
            <a:ext cx="9445658" cy="46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67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6F6D2D9-9E3D-4F5B-A4EC-42B6D82CBC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47" t="25499" r="23686" b="58625"/>
          <a:stretch/>
        </p:blipFill>
        <p:spPr>
          <a:xfrm>
            <a:off x="282804" y="263950"/>
            <a:ext cx="6726026" cy="108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798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C9F3D81-E9AD-48E2-A069-14BFD29D8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R(A,B,C,D,E) F={AB</a:t>
            </a:r>
            <a:r>
              <a:rPr lang="it-IT" dirty="0">
                <a:sym typeface="Wingdings" panose="05000000000000000000" pitchFamily="2" charset="2"/>
              </a:rPr>
              <a:t>CDE,ACBDE,BC,CB,CD,BE}</a:t>
            </a:r>
          </a:p>
          <a:p>
            <a:pPr marL="514350" indent="-514350">
              <a:buAutoNum type="arabicParenR"/>
            </a:pPr>
            <a:r>
              <a:rPr lang="it-IT" dirty="0">
                <a:sym typeface="Wingdings" panose="05000000000000000000" pitchFamily="2" charset="2"/>
              </a:rPr>
              <a:t>Calcolare un ricoprimento minimale</a:t>
            </a:r>
          </a:p>
          <a:p>
            <a:pPr marL="514350" indent="-514350">
              <a:buAutoNum type="arabicParenR"/>
            </a:pPr>
            <a:r>
              <a:rPr lang="it-IT" dirty="0">
                <a:sym typeface="Wingdings" panose="05000000000000000000" pitchFamily="2" charset="2"/>
              </a:rPr>
              <a:t>Trovare le chiavi di R</a:t>
            </a:r>
          </a:p>
          <a:p>
            <a:pPr marL="514350" indent="-514350">
              <a:buAutoNum type="arabicParenR"/>
            </a:pPr>
            <a:r>
              <a:rPr lang="it-IT" dirty="0">
                <a:sym typeface="Wingdings" panose="05000000000000000000" pitchFamily="2" charset="2"/>
              </a:rPr>
              <a:t>Dire se R </a:t>
            </a:r>
            <a:r>
              <a:rPr lang="it-IT" dirty="0" err="1">
                <a:sym typeface="Wingdings" panose="05000000000000000000" pitchFamily="2" charset="2"/>
              </a:rPr>
              <a:t>e’</a:t>
            </a:r>
            <a:r>
              <a:rPr lang="it-IT" dirty="0">
                <a:sym typeface="Wingdings" panose="05000000000000000000" pitchFamily="2" charset="2"/>
              </a:rPr>
              <a:t> in 3NF ed in tal caso decomporlo in 3NF</a:t>
            </a:r>
            <a:endParaRPr lang="it-IT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put penna 3">
                <a:extLst>
                  <a:ext uri="{FF2B5EF4-FFF2-40B4-BE49-F238E27FC236}">
                    <a16:creationId xmlns:a16="http://schemas.microsoft.com/office/drawing/2014/main" id="{76AB05A1-A852-4B96-89BE-A02F1B704396}"/>
                  </a:ext>
                </a:extLst>
              </p14:cNvPr>
              <p14:cNvContentPartPr/>
              <p14:nvPr/>
            </p14:nvContentPartPr>
            <p14:xfrm>
              <a:off x="805380" y="1137721"/>
              <a:ext cx="5535549" cy="3135882"/>
            </p14:xfrm>
          </p:contentPart>
        </mc:Choice>
        <mc:Fallback>
          <p:pic>
            <p:nvPicPr>
              <p:cNvPr id="4" name="Input penna 3">
                <a:extLst>
                  <a:ext uri="{FF2B5EF4-FFF2-40B4-BE49-F238E27FC236}">
                    <a16:creationId xmlns:a16="http://schemas.microsoft.com/office/drawing/2014/main" id="{76AB05A1-A852-4B96-89BE-A02F1B70439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6020" y="1128361"/>
                <a:ext cx="5554268" cy="31546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put penna 4">
                <a:extLst>
                  <a:ext uri="{FF2B5EF4-FFF2-40B4-BE49-F238E27FC236}">
                    <a16:creationId xmlns:a16="http://schemas.microsoft.com/office/drawing/2014/main" id="{76C008BE-469D-4A22-85FE-F9BBFA221C92}"/>
                  </a:ext>
                </a:extLst>
              </p14:cNvPr>
              <p14:cNvContentPartPr/>
              <p14:nvPr/>
            </p14:nvContentPartPr>
            <p14:xfrm>
              <a:off x="946080" y="187560"/>
              <a:ext cx="10872720" cy="6176160"/>
            </p14:xfrm>
          </p:contentPart>
        </mc:Choice>
        <mc:Fallback>
          <p:pic>
            <p:nvPicPr>
              <p:cNvPr id="5" name="Input penna 4">
                <a:extLst>
                  <a:ext uri="{FF2B5EF4-FFF2-40B4-BE49-F238E27FC236}">
                    <a16:creationId xmlns:a16="http://schemas.microsoft.com/office/drawing/2014/main" id="{76C008BE-469D-4A22-85FE-F9BBFA221C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6720" y="178200"/>
                <a:ext cx="10891440" cy="619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put penna 5">
                <a:extLst>
                  <a:ext uri="{FF2B5EF4-FFF2-40B4-BE49-F238E27FC236}">
                    <a16:creationId xmlns:a16="http://schemas.microsoft.com/office/drawing/2014/main" id="{EC189F1C-4CBF-4D74-907B-021EAA1BA9FD}"/>
                  </a:ext>
                </a:extLst>
              </p14:cNvPr>
              <p14:cNvContentPartPr/>
              <p14:nvPr/>
            </p14:nvContentPartPr>
            <p14:xfrm>
              <a:off x="6854023" y="3456480"/>
              <a:ext cx="99360" cy="963360"/>
            </p14:xfrm>
          </p:contentPart>
        </mc:Choice>
        <mc:Fallback>
          <p:pic>
            <p:nvPicPr>
              <p:cNvPr id="6" name="Input penna 5">
                <a:extLst>
                  <a:ext uri="{FF2B5EF4-FFF2-40B4-BE49-F238E27FC236}">
                    <a16:creationId xmlns:a16="http://schemas.microsoft.com/office/drawing/2014/main" id="{EC189F1C-4CBF-4D74-907B-021EAA1BA9F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45383" y="3447480"/>
                <a:ext cx="117000" cy="9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" name="Input penna 6">
                <a:extLst>
                  <a:ext uri="{FF2B5EF4-FFF2-40B4-BE49-F238E27FC236}">
                    <a16:creationId xmlns:a16="http://schemas.microsoft.com/office/drawing/2014/main" id="{F829CE08-8FAB-487C-8D98-A8CD000DA1CC}"/>
                  </a:ext>
                </a:extLst>
              </p14:cNvPr>
              <p14:cNvContentPartPr/>
              <p14:nvPr/>
            </p14:nvContentPartPr>
            <p14:xfrm>
              <a:off x="444600" y="651600"/>
              <a:ext cx="11210040" cy="6122160"/>
            </p14:xfrm>
          </p:contentPart>
        </mc:Choice>
        <mc:Fallback>
          <p:pic>
            <p:nvPicPr>
              <p:cNvPr id="7" name="Input penna 6">
                <a:extLst>
                  <a:ext uri="{FF2B5EF4-FFF2-40B4-BE49-F238E27FC236}">
                    <a16:creationId xmlns:a16="http://schemas.microsoft.com/office/drawing/2014/main" id="{F829CE08-8FAB-487C-8D98-A8CD000DA1C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5240" y="642240"/>
                <a:ext cx="11228760" cy="614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113210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</Words>
  <Application>Microsoft Office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Alfredo Pulvirenti</dc:creator>
  <cp:lastModifiedBy>Alfredo Pulvirenti</cp:lastModifiedBy>
  <cp:revision>16</cp:revision>
  <cp:lastPrinted>2020-11-27T09:48:29Z</cp:lastPrinted>
  <dcterms:created xsi:type="dcterms:W3CDTF">2019-11-28T07:51:27Z</dcterms:created>
  <dcterms:modified xsi:type="dcterms:W3CDTF">2020-12-04T13:32:42Z</dcterms:modified>
</cp:coreProperties>
</file>

<file path=docProps/thumbnail.jpeg>
</file>